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D689D621-B978-4EB7-980E-A46782B67A04}"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12"/>
          </p:nvPr>
        </p:nvSpPr>
        <p:spPr/>
        <p:txBody>
          <a:bodyPr/>
          <a:lstStyle/>
          <a:p>
            <a:pPr>
              <a:defRPr/>
            </a:pPr>
            <a:fld id="{C377274B-01F2-47A1-9EB8-5EDB5C702610}" type="slidenum">
              <a:rPr lang="en-US" altLang="zh-TW"/>
              <a:pPr>
                <a:defRPr/>
              </a:pPr>
              <a:t>1</a:t>
            </a:fld>
            <a:endParaRPr lang="en-US" altLang="zh-TW"/>
          </a:p>
        </p:txBody>
      </p:sp>
      <p:sp>
        <p:nvSpPr>
          <p:cNvPr id="1470466" name="Rectangle 2"/>
          <p:cNvSpPr>
            <a:spLocks noGrp="1" noChangeArrowheads="1"/>
          </p:cNvSpPr>
          <p:nvPr>
            <p:ph type="title"/>
          </p:nvPr>
        </p:nvSpPr>
        <p:spPr>
          <a:xfrm>
            <a:off x="395288" y="260350"/>
            <a:ext cx="8229600" cy="1143000"/>
          </a:xfrm>
        </p:spPr>
        <p:txBody>
          <a:bodyPr/>
          <a:lstStyle/>
          <a:p>
            <a:pPr eaLnBrk="1" hangingPunct="1">
              <a:defRPr/>
            </a:pPr>
            <a:r>
              <a:rPr lang="zh-TW" altLang="en-US" smtClean="0"/>
              <a:t>知識的類型</a:t>
            </a:r>
          </a:p>
        </p:txBody>
      </p:sp>
      <p:pic>
        <p:nvPicPr>
          <p:cNvPr id="1470467" name="Picture 3"/>
          <p:cNvPicPr>
            <a:picLocks noChangeArrowheads="1"/>
          </p:cNvPicPr>
          <p:nvPr/>
        </p:nvPicPr>
        <p:blipFill>
          <a:blip r:embed="rId3"/>
          <a:srcRect/>
          <a:stretch>
            <a:fillRect/>
          </a:stretch>
        </p:blipFill>
        <p:spPr bwMode="auto">
          <a:xfrm>
            <a:off x="4938713" y="2420938"/>
            <a:ext cx="4079875" cy="2735262"/>
          </a:xfrm>
          <a:prstGeom prst="rect">
            <a:avLst/>
          </a:prstGeom>
          <a:noFill/>
          <a:ln w="12700">
            <a:noFill/>
            <a:miter lim="800000"/>
            <a:headEnd/>
            <a:tailEnd/>
          </a:ln>
        </p:spPr>
      </p:pic>
      <p:graphicFrame>
        <p:nvGraphicFramePr>
          <p:cNvPr id="1470468" name="Object 4">
            <a:hlinkClick r:id="" action="ppaction://ole?verb=0"/>
          </p:cNvPr>
          <p:cNvGraphicFramePr>
            <a:graphicFrameLocks/>
          </p:cNvGraphicFramePr>
          <p:nvPr/>
        </p:nvGraphicFramePr>
        <p:xfrm>
          <a:off x="266700" y="2409825"/>
          <a:ext cx="4210050" cy="2771775"/>
        </p:xfrm>
        <a:graphic>
          <a:graphicData uri="http://schemas.openxmlformats.org/presentationml/2006/ole">
            <p:oleObj spid="_x0000_s1026" name="Paint Shop Pro Image" r:id="rId4" imgW="2709992" imgH="1784399" progId="">
              <p:embed/>
            </p:oleObj>
          </a:graphicData>
        </a:graphic>
      </p:graphicFrame>
      <p:sp>
        <p:nvSpPr>
          <p:cNvPr id="1470469" name="Rectangle 5"/>
          <p:cNvSpPr>
            <a:spLocks noChangeArrowheads="1"/>
          </p:cNvSpPr>
          <p:nvPr/>
        </p:nvSpPr>
        <p:spPr bwMode="auto">
          <a:xfrm>
            <a:off x="66675" y="1677988"/>
            <a:ext cx="9077325" cy="576262"/>
          </a:xfrm>
          <a:prstGeom prst="rect">
            <a:avLst/>
          </a:prstGeom>
          <a:noFill/>
          <a:ln w="12700">
            <a:noFill/>
            <a:miter lim="800000"/>
            <a:headEnd/>
            <a:tailEnd/>
          </a:ln>
          <a:effectLst/>
        </p:spPr>
        <p:txBody>
          <a:bodyPr lIns="90488" tIns="44450" rIns="90488" bIns="44450">
            <a:spAutoFit/>
          </a:bodyPr>
          <a:lstStyle/>
          <a:p>
            <a:pPr eaLnBrk="0" hangingPunct="0">
              <a:tabLst>
                <a:tab pos="2286000" algn="ctr"/>
                <a:tab pos="4462463" algn="ctr"/>
                <a:tab pos="8789988" algn="r"/>
              </a:tabLst>
              <a:defRPr/>
            </a:pPr>
            <a:r>
              <a:rPr kumimoji="0" lang="en-US" altLang="zh-TW" sz="3200" b="1">
                <a:effectLst>
                  <a:outerShdw blurRad="38100" dist="38100" dir="2700000" algn="tl">
                    <a:srgbClr val="000000"/>
                  </a:outerShdw>
                </a:effectLst>
                <a:latin typeface="標楷體" pitchFamily="65" charset="-120"/>
                <a:ea typeface="標楷體" pitchFamily="65" charset="-120"/>
              </a:rPr>
              <a:t>       </a:t>
            </a:r>
            <a:r>
              <a:rPr kumimoji="0" lang="zh-TW" altLang="en-US" sz="3200" b="1">
                <a:effectLst>
                  <a:outerShdw blurRad="38100" dist="38100" dir="2700000" algn="tl">
                    <a:srgbClr val="000000"/>
                  </a:outerShdw>
                </a:effectLst>
                <a:latin typeface="標楷體" pitchFamily="65" charset="-120"/>
                <a:ea typeface="標楷體" pitchFamily="65" charset="-120"/>
              </a:rPr>
              <a:t>外顯知識              內隱知識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70469"/>
                                        </p:tgtEl>
                                        <p:attrNameLst>
                                          <p:attrName>style.visibility</p:attrName>
                                        </p:attrNameLst>
                                      </p:cBhvr>
                                      <p:to>
                                        <p:strVal val="visible"/>
                                      </p:to>
                                    </p:set>
                                    <p:animEffect transition="in" filter="slide(fromBottom)">
                                      <p:cBhvr>
                                        <p:cTn id="7" dur="500"/>
                                        <p:tgtEl>
                                          <p:spTgt spid="147046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47046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704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04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EC171653-0C6E-4385-B964-CCD8B2871682}" type="slidenum">
              <a:rPr lang="en-US" altLang="zh-TW"/>
              <a:pPr>
                <a:defRPr/>
              </a:pPr>
              <a:t>2</a:t>
            </a:fld>
            <a:endParaRPr lang="en-US" altLang="zh-TW"/>
          </a:p>
        </p:txBody>
      </p:sp>
      <p:sp>
        <p:nvSpPr>
          <p:cNvPr id="1905669" name="AutoShape 5"/>
          <p:cNvSpPr>
            <a:spLocks noChangeArrowheads="1"/>
          </p:cNvSpPr>
          <p:nvPr/>
        </p:nvSpPr>
        <p:spPr bwMode="auto">
          <a:xfrm>
            <a:off x="746125" y="414338"/>
            <a:ext cx="8686800" cy="6030912"/>
          </a:xfrm>
          <a:prstGeom prst="cloudCallout">
            <a:avLst>
              <a:gd name="adj1" fmla="val -47898"/>
              <a:gd name="adj2" fmla="val 44472"/>
            </a:avLst>
          </a:prstGeom>
          <a:solidFill>
            <a:srgbClr val="008080"/>
          </a:solidFill>
          <a:ln w="9525">
            <a:solidFill>
              <a:schemeClr val="tx1"/>
            </a:solidFill>
            <a:round/>
            <a:headEnd/>
            <a:tailEnd/>
          </a:ln>
        </p:spPr>
        <p:txBody>
          <a:bodyPr/>
          <a:lstStyle/>
          <a:p>
            <a:r>
              <a:rPr lang="en-US" altLang="zh-TW" sz="1600">
                <a:latin typeface="標楷體" pitchFamily="65" charset="-120"/>
                <a:ea typeface="標楷體" pitchFamily="65" charset="-120"/>
              </a:rPr>
              <a:t>    </a:t>
            </a:r>
            <a:r>
              <a:rPr lang="zh-TW" altLang="en-US">
                <a:latin typeface="標楷體" pitchFamily="65" charset="-120"/>
                <a:ea typeface="標楷體" pitchFamily="65" charset="-120"/>
              </a:rPr>
              <a:t>就慈濟功德會而言，知識的內涵，其實涵蓋了一連串由組織成員的個人「內隱知識」與組織「外顯知識」互動、融合而形成的過程。</a:t>
            </a:r>
          </a:p>
          <a:p>
            <a:r>
              <a:rPr lang="zh-TW" altLang="en-US">
                <a:latin typeface="標楷體" pitchFamily="65" charset="-120"/>
                <a:ea typeface="標楷體" pitchFamily="65" charset="-120"/>
              </a:rPr>
              <a:t>    慈濟的</a:t>
            </a:r>
            <a:r>
              <a:rPr lang="zh-TW" altLang="en-US">
                <a:solidFill>
                  <a:srgbClr val="FFFF66"/>
                </a:solidFill>
                <a:latin typeface="標楷體" pitchFamily="65" charset="-120"/>
                <a:ea typeface="標楷體" pitchFamily="65" charset="-120"/>
              </a:rPr>
              <a:t>「外顯知識」</a:t>
            </a:r>
            <a:r>
              <a:rPr lang="zh-TW" altLang="en-US">
                <a:latin typeface="標楷體" pitchFamily="65" charset="-120"/>
                <a:ea typeface="標楷體" pitchFamily="65" charset="-120"/>
              </a:rPr>
              <a:t>，是</a:t>
            </a:r>
            <a:r>
              <a:rPr lang="zh-TW" altLang="en-US" u="sng">
                <a:latin typeface="標楷體" pitchFamily="65" charset="-120"/>
                <a:ea typeface="標楷體" pitchFamily="65" charset="-120"/>
              </a:rPr>
              <a:t>比較偏向功能面的知識</a:t>
            </a:r>
            <a:r>
              <a:rPr lang="zh-TW" altLang="en-US">
                <a:latin typeface="標楷體" pitchFamily="65" charset="-120"/>
                <a:ea typeface="標楷體" pitchFamily="65" charset="-120"/>
              </a:rPr>
              <a:t>，比如說，對組織成員而言，有相當系統化的工作流程，例如：委員和慈誠隊定期向會員收會費的工作、平時舉辦各式各樣活動的籌備方式、工作分配、開會的內容等等，這類型的知識在慈濟的各種活動檔案、會議記錄或相片等文件之中都可以找得到，而知道這些功能要如何去進行；就</a:t>
            </a:r>
            <a:r>
              <a:rPr lang="zh-TW" altLang="en-US">
                <a:solidFill>
                  <a:srgbClr val="FFFF66"/>
                </a:solidFill>
                <a:latin typeface="標楷體" pitchFamily="65" charset="-120"/>
                <a:ea typeface="標楷體" pitchFamily="65" charset="-120"/>
              </a:rPr>
              <a:t>「內隱知識」</a:t>
            </a:r>
            <a:r>
              <a:rPr lang="zh-TW" altLang="en-US">
                <a:latin typeface="標楷體" pitchFamily="65" charset="-120"/>
                <a:ea typeface="標楷體" pitchFamily="65" charset="-120"/>
              </a:rPr>
              <a:t>方面，是</a:t>
            </a:r>
            <a:r>
              <a:rPr lang="zh-TW" altLang="en-US" u="sng">
                <a:latin typeface="標楷體" pitchFamily="65" charset="-120"/>
                <a:ea typeface="標楷體" pitchFamily="65" charset="-120"/>
              </a:rPr>
              <a:t>比較偏向個人成長的體悟</a:t>
            </a:r>
            <a:r>
              <a:rPr lang="zh-TW" altLang="en-US">
                <a:latin typeface="標楷體" pitchFamily="65" charset="-120"/>
                <a:ea typeface="標楷體" pitchFamily="65" charset="-120"/>
              </a:rPr>
              <a:t>，比如說：成員間彼此互動過程所形成的默契、心得與經驗、個人對於慈濟理念的體同或者是參與活動後的感想與觀念上的改變等等都包括在內。</a:t>
            </a:r>
          </a:p>
          <a:p>
            <a:r>
              <a:rPr lang="zh-TW" altLang="en-US">
                <a:latin typeface="標楷體" pitchFamily="65" charset="-120"/>
                <a:ea typeface="標楷體" pitchFamily="65" charset="-120"/>
              </a:rPr>
              <a:t>    當組織成員在慈濟之中，個人的內隱知識與存在於組織的外顯知識互動發生時，知識內涵便形成，在參與各項活動的同時</a:t>
            </a:r>
            <a:r>
              <a:rPr lang="en-US" altLang="zh-TW">
                <a:latin typeface="標楷體" pitchFamily="65" charset="-120"/>
                <a:ea typeface="標楷體" pitchFamily="65" charset="-120"/>
              </a:rPr>
              <a:t>,</a:t>
            </a:r>
            <a:r>
              <a:rPr lang="zh-TW" altLang="en-US">
                <a:latin typeface="標楷體" pitchFamily="65" charset="-120"/>
                <a:ea typeface="標楷體" pitchFamily="65" charset="-120"/>
              </a:rPr>
              <a:t>也建造了成員間的凝聚力與對組織的認同感。</a:t>
            </a:r>
            <a:r>
              <a:rPr lang="en-US" altLang="zh-TW">
                <a:latin typeface="標楷體" pitchFamily="65" charset="-120"/>
                <a:ea typeface="標楷體" pitchFamily="65" charset="-120"/>
              </a:rPr>
              <a:t>(</a:t>
            </a:r>
            <a:r>
              <a:rPr lang="zh-TW" altLang="en-US">
                <a:latin typeface="標楷體" pitchFamily="65" charset="-120"/>
                <a:ea typeface="標楷體" pitchFamily="65" charset="-120"/>
              </a:rPr>
              <a:t>語出郭素芳</a:t>
            </a:r>
            <a:r>
              <a:rPr lang="en-US" altLang="zh-TW">
                <a:latin typeface="標楷體" pitchFamily="65" charset="-120"/>
                <a:ea typeface="標楷體" pitchFamily="65" charset="-120"/>
              </a:rPr>
              <a:t>) </a:t>
            </a:r>
          </a:p>
        </p:txBody>
      </p:sp>
      <p:sp>
        <p:nvSpPr>
          <p:cNvPr id="1905668" name="Rectangle 4"/>
          <p:cNvSpPr>
            <a:spLocks noGrp="1" noChangeArrowheads="1"/>
          </p:cNvSpPr>
          <p:nvPr>
            <p:ph type="title"/>
          </p:nvPr>
        </p:nvSpPr>
        <p:spPr/>
        <p:txBody>
          <a:bodyPr/>
          <a:lstStyle/>
          <a:p>
            <a:pPr eaLnBrk="1" hangingPunct="1">
              <a:defRPr/>
            </a:pPr>
            <a:r>
              <a:rPr lang="zh-TW" altLang="en-US" smtClean="0"/>
              <a:t>知識的類型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05669"/>
                                        </p:tgtEl>
                                        <p:attrNameLst>
                                          <p:attrName>style.visibility</p:attrName>
                                        </p:attrNameLst>
                                      </p:cBhvr>
                                      <p:to>
                                        <p:strVal val="visible"/>
                                      </p:to>
                                    </p:set>
                                    <p:animEffect transition="in" filter="blinds(horizontal)">
                                      <p:cBhvr>
                                        <p:cTn id="7" dur="500"/>
                                        <p:tgtEl>
                                          <p:spTgt spid="1905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566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4"/>
          <p:cNvSpPr>
            <a:spLocks noGrp="1"/>
          </p:cNvSpPr>
          <p:nvPr>
            <p:ph type="sldNum" sz="quarter" idx="12"/>
          </p:nvPr>
        </p:nvSpPr>
        <p:spPr/>
        <p:txBody>
          <a:bodyPr/>
          <a:lstStyle/>
          <a:p>
            <a:pPr>
              <a:defRPr/>
            </a:pPr>
            <a:fld id="{C92AAFBB-6981-440E-8AA6-DE4D078AA94F}" type="slidenum">
              <a:rPr lang="en-US" altLang="zh-TW"/>
              <a:pPr>
                <a:defRPr/>
              </a:pPr>
              <a:t>3</a:t>
            </a:fld>
            <a:endParaRPr lang="en-US" altLang="zh-TW"/>
          </a:p>
        </p:txBody>
      </p:sp>
      <p:pic>
        <p:nvPicPr>
          <p:cNvPr id="205827" name="Picture 3"/>
          <p:cNvPicPr>
            <a:picLocks noChangeAspect="1" noChangeArrowheads="1"/>
          </p:cNvPicPr>
          <p:nvPr/>
        </p:nvPicPr>
        <p:blipFill>
          <a:blip r:embed="rId2"/>
          <a:srcRect/>
          <a:stretch>
            <a:fillRect/>
          </a:stretch>
        </p:blipFill>
        <p:spPr bwMode="auto">
          <a:xfrm>
            <a:off x="522288" y="188913"/>
            <a:ext cx="8145462" cy="6134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a:defRPr/>
            </a:pPr>
            <a:fld id="{E1B2332A-F4EE-44A0-9808-B7555FFCCDD2}" type="slidenum">
              <a:rPr lang="en-US" altLang="zh-TW" smtClean="0"/>
              <a:pPr>
                <a:defRPr/>
              </a:pPr>
              <a:t>4</a:t>
            </a:fld>
            <a:endParaRPr lang="en-US" altLang="zh-TW"/>
          </a:p>
        </p:txBody>
      </p:sp>
      <p:pic>
        <p:nvPicPr>
          <p:cNvPr id="666626" name="Picture 2"/>
          <p:cNvPicPr>
            <a:picLocks noChangeAspect="1" noChangeArrowheads="1"/>
          </p:cNvPicPr>
          <p:nvPr/>
        </p:nvPicPr>
        <p:blipFill>
          <a:blip r:embed="rId2"/>
          <a:srcRect/>
          <a:stretch>
            <a:fillRect/>
          </a:stretch>
        </p:blipFill>
        <p:spPr bwMode="auto">
          <a:xfrm>
            <a:off x="215900" y="762000"/>
            <a:ext cx="8655050" cy="5111750"/>
          </a:xfrm>
          <a:prstGeom prst="rect">
            <a:avLst/>
          </a:prstGeom>
          <a:noFill/>
          <a:ln w="9525" cap="flat" cmpd="sng">
            <a:noFill/>
            <a:prstDash val="solid"/>
            <a:miter lim="800000"/>
            <a:headEnd type="none" w="med" len="med"/>
            <a:tailEnd type="none" w="med" len="med"/>
          </a:ln>
          <a:effectLst>
            <a:prstShdw prst="shdw17" dist="17961" dir="2700000">
              <a:schemeClr val="accent1">
                <a:gamma/>
                <a:shade val="60000"/>
                <a:invGamma/>
              </a:schemeClr>
            </a:prst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a:defRPr/>
            </a:pPr>
            <a:fld id="{DDC03405-AEAE-447E-8458-058588EAC61C}" type="slidenum">
              <a:rPr lang="en-US" altLang="zh-TW" smtClean="0"/>
              <a:pPr>
                <a:defRPr/>
              </a:pPr>
              <a:t>5</a:t>
            </a:fld>
            <a:endParaRPr lang="en-US" altLang="zh-TW"/>
          </a:p>
        </p:txBody>
      </p:sp>
      <p:pic>
        <p:nvPicPr>
          <p:cNvPr id="667650" name="Picture 2"/>
          <p:cNvPicPr>
            <a:picLocks noChangeAspect="1" noChangeArrowheads="1"/>
          </p:cNvPicPr>
          <p:nvPr/>
        </p:nvPicPr>
        <p:blipFill>
          <a:blip r:embed="rId2"/>
          <a:srcRect/>
          <a:stretch>
            <a:fillRect/>
          </a:stretch>
        </p:blipFill>
        <p:spPr bwMode="auto">
          <a:xfrm>
            <a:off x="495300" y="762000"/>
            <a:ext cx="8367713" cy="5200650"/>
          </a:xfrm>
          <a:prstGeom prst="rect">
            <a:avLst/>
          </a:prstGeom>
          <a:noFill/>
          <a:ln w="9525" cap="flat" cmpd="sng">
            <a:noFill/>
            <a:prstDash val="solid"/>
            <a:miter lim="800000"/>
            <a:headEnd type="none" w="med" len="med"/>
            <a:tailEnd type="none" w="med" len="med"/>
          </a:ln>
          <a:effectLst>
            <a:prstShdw prst="shdw17" dist="17961" dir="2700000">
              <a:schemeClr val="accent1">
                <a:gamma/>
                <a:shade val="60000"/>
                <a:invGamma/>
              </a:schemeClr>
            </a:prst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 name="投影片編號版面配置區 4"/>
          <p:cNvSpPr>
            <a:spLocks noGrp="1"/>
          </p:cNvSpPr>
          <p:nvPr>
            <p:ph type="sldNum" sz="quarter" idx="12"/>
          </p:nvPr>
        </p:nvSpPr>
        <p:spPr/>
        <p:txBody>
          <a:bodyPr/>
          <a:lstStyle/>
          <a:p>
            <a:pPr>
              <a:defRPr/>
            </a:pPr>
            <a:fld id="{6C22EC06-D701-4FB4-A144-65CA97FE8C95}" type="slidenum">
              <a:rPr lang="en-US" altLang="zh-TW"/>
              <a:pPr>
                <a:defRPr/>
              </a:pPr>
              <a:t>6</a:t>
            </a:fld>
            <a:endParaRPr lang="en-US" altLang="zh-TW"/>
          </a:p>
        </p:txBody>
      </p:sp>
      <p:sp>
        <p:nvSpPr>
          <p:cNvPr id="356354" name="Rectangle 2"/>
          <p:cNvSpPr>
            <a:spLocks noGrp="1" noChangeArrowheads="1"/>
          </p:cNvSpPr>
          <p:nvPr>
            <p:ph type="title"/>
          </p:nvPr>
        </p:nvSpPr>
        <p:spPr>
          <a:xfrm>
            <a:off x="304800" y="304800"/>
            <a:ext cx="8839200" cy="1143000"/>
          </a:xfrm>
        </p:spPr>
        <p:txBody>
          <a:bodyPr/>
          <a:lstStyle/>
          <a:p>
            <a:pPr eaLnBrk="1" hangingPunct="1">
              <a:defRPr/>
            </a:pPr>
            <a:r>
              <a:rPr lang="zh-TW" altLang="en-US" sz="3600" smtClean="0"/>
              <a:t>經驗性知識、</a:t>
            </a:r>
            <a:r>
              <a:rPr lang="en-US" altLang="zh-TW" sz="3600" smtClean="0"/>
              <a:t>Emerging</a:t>
            </a:r>
            <a:r>
              <a:rPr lang="zh-TW" altLang="en-US" sz="3600" smtClean="0"/>
              <a:t>知識、正式化知識</a:t>
            </a:r>
          </a:p>
        </p:txBody>
      </p:sp>
      <p:grpSp>
        <p:nvGrpSpPr>
          <p:cNvPr id="2" name="Group 707"/>
          <p:cNvGrpSpPr>
            <a:grpSpLocks/>
          </p:cNvGrpSpPr>
          <p:nvPr/>
        </p:nvGrpSpPr>
        <p:grpSpPr bwMode="auto">
          <a:xfrm>
            <a:off x="1143000" y="1295400"/>
            <a:ext cx="7010400" cy="4949825"/>
            <a:chOff x="1296" y="1104"/>
            <a:chExt cx="3438" cy="2388"/>
          </a:xfrm>
        </p:grpSpPr>
        <p:sp>
          <p:nvSpPr>
            <p:cNvPr id="215045" name="Rectangle 700"/>
            <p:cNvSpPr>
              <a:spLocks noChangeArrowheads="1"/>
            </p:cNvSpPr>
            <p:nvPr/>
          </p:nvSpPr>
          <p:spPr bwMode="auto">
            <a:xfrm>
              <a:off x="1296" y="1104"/>
              <a:ext cx="3438" cy="2130"/>
            </a:xfrm>
            <a:prstGeom prst="rect">
              <a:avLst/>
            </a:prstGeom>
            <a:solidFill>
              <a:schemeClr val="tx1"/>
            </a:solidFill>
            <a:ln w="9525">
              <a:noFill/>
              <a:miter lim="800000"/>
              <a:headEnd/>
              <a:tailEnd/>
            </a:ln>
          </p:spPr>
          <p:txBody>
            <a:bodyPr/>
            <a:lstStyle/>
            <a:p>
              <a:endParaRPr lang="zh-TW" altLang="en-US"/>
            </a:p>
          </p:txBody>
        </p:sp>
        <p:sp>
          <p:nvSpPr>
            <p:cNvPr id="215046" name="Rectangle 5"/>
            <p:cNvSpPr>
              <a:spLocks noChangeArrowheads="1"/>
            </p:cNvSpPr>
            <p:nvPr/>
          </p:nvSpPr>
          <p:spPr bwMode="auto">
            <a:xfrm>
              <a:off x="3555" y="3057"/>
              <a:ext cx="516" cy="176"/>
            </a:xfrm>
            <a:prstGeom prst="rect">
              <a:avLst/>
            </a:prstGeom>
            <a:noFill/>
            <a:ln w="9525">
              <a:noFill/>
              <a:miter lim="800000"/>
              <a:headEnd/>
              <a:tailEnd/>
            </a:ln>
          </p:spPr>
          <p:txBody>
            <a:bodyPr/>
            <a:lstStyle/>
            <a:p>
              <a:endParaRPr lang="zh-TW" altLang="en-US"/>
            </a:p>
          </p:txBody>
        </p:sp>
        <p:sp>
          <p:nvSpPr>
            <p:cNvPr id="215047" name="Rectangle 7"/>
            <p:cNvSpPr>
              <a:spLocks noChangeArrowheads="1"/>
            </p:cNvSpPr>
            <p:nvPr/>
          </p:nvSpPr>
          <p:spPr bwMode="auto">
            <a:xfrm>
              <a:off x="3753" y="3024"/>
              <a:ext cx="399" cy="118"/>
            </a:xfrm>
            <a:prstGeom prst="rect">
              <a:avLst/>
            </a:prstGeom>
            <a:noFill/>
            <a:ln w="9525">
              <a:noFill/>
              <a:miter lim="800000"/>
              <a:headEnd/>
              <a:tailEnd/>
            </a:ln>
          </p:spPr>
          <p:txBody>
            <a:bodyPr wrap="none" lIns="0" tIns="0" rIns="0" bIns="0">
              <a:spAutoFit/>
            </a:bodyPr>
            <a:lstStyle/>
            <a:p>
              <a:pPr algn="ctr"/>
              <a:r>
                <a:rPr lang="zh-TW" altLang="en-US" sz="1600" b="1">
                  <a:solidFill>
                    <a:srgbClr val="000000"/>
                  </a:solidFill>
                  <a:latin typeface="Times New Roman" pitchFamily="18" charset="0"/>
                  <a:ea typeface="標楷體" pitchFamily="65" charset="-120"/>
                </a:rPr>
                <a:t>知識層級</a:t>
              </a:r>
              <a:endParaRPr lang="zh-TW" altLang="en-US" sz="1600">
                <a:latin typeface="Times New Roman" pitchFamily="18" charset="0"/>
                <a:ea typeface="標楷體" pitchFamily="65" charset="-120"/>
              </a:endParaRPr>
            </a:p>
          </p:txBody>
        </p:sp>
        <p:sp>
          <p:nvSpPr>
            <p:cNvPr id="215048" name="Freeform 8"/>
            <p:cNvSpPr>
              <a:spLocks/>
            </p:cNvSpPr>
            <p:nvPr/>
          </p:nvSpPr>
          <p:spPr bwMode="auto">
            <a:xfrm>
              <a:off x="3326" y="1386"/>
              <a:ext cx="1211" cy="426"/>
            </a:xfrm>
            <a:custGeom>
              <a:avLst/>
              <a:gdLst>
                <a:gd name="T0" fmla="*/ 1 w 2422"/>
                <a:gd name="T1" fmla="*/ 0 h 853"/>
                <a:gd name="T2" fmla="*/ 0 w 2422"/>
                <a:gd name="T3" fmla="*/ 0 h 853"/>
                <a:gd name="T4" fmla="*/ 1 w 2422"/>
                <a:gd name="T5" fmla="*/ 0 h 853"/>
                <a:gd name="T6" fmla="*/ 2 w 2422"/>
                <a:gd name="T7" fmla="*/ 0 h 853"/>
                <a:gd name="T8" fmla="*/ 1 w 2422"/>
                <a:gd name="T9" fmla="*/ 0 h 853"/>
                <a:gd name="T10" fmla="*/ 0 60000 65536"/>
                <a:gd name="T11" fmla="*/ 0 60000 65536"/>
                <a:gd name="T12" fmla="*/ 0 60000 65536"/>
                <a:gd name="T13" fmla="*/ 0 60000 65536"/>
                <a:gd name="T14" fmla="*/ 0 60000 65536"/>
                <a:gd name="T15" fmla="*/ 0 w 2422"/>
                <a:gd name="T16" fmla="*/ 0 h 853"/>
                <a:gd name="T17" fmla="*/ 2422 w 2422"/>
                <a:gd name="T18" fmla="*/ 853 h 853"/>
              </a:gdLst>
              <a:ahLst/>
              <a:cxnLst>
                <a:cxn ang="T10">
                  <a:pos x="T0" y="T1"/>
                </a:cxn>
                <a:cxn ang="T11">
                  <a:pos x="T2" y="T3"/>
                </a:cxn>
                <a:cxn ang="T12">
                  <a:pos x="T4" y="T5"/>
                </a:cxn>
                <a:cxn ang="T13">
                  <a:pos x="T6" y="T7"/>
                </a:cxn>
                <a:cxn ang="T14">
                  <a:pos x="T8" y="T9"/>
                </a:cxn>
              </a:cxnLst>
              <a:rect l="T15" t="T16" r="T17" b="T18"/>
              <a:pathLst>
                <a:path w="2422" h="853">
                  <a:moveTo>
                    <a:pt x="606" y="0"/>
                  </a:moveTo>
                  <a:lnTo>
                    <a:pt x="0" y="853"/>
                  </a:lnTo>
                  <a:lnTo>
                    <a:pt x="1816" y="853"/>
                  </a:lnTo>
                  <a:lnTo>
                    <a:pt x="2422" y="0"/>
                  </a:lnTo>
                  <a:lnTo>
                    <a:pt x="606" y="0"/>
                  </a:lnTo>
                  <a:close/>
                </a:path>
              </a:pathLst>
            </a:custGeom>
            <a:noFill/>
            <a:ln w="7938">
              <a:solidFill>
                <a:srgbClr val="000000"/>
              </a:solidFill>
              <a:round/>
              <a:headEnd/>
              <a:tailEnd/>
            </a:ln>
          </p:spPr>
          <p:txBody>
            <a:bodyPr/>
            <a:lstStyle/>
            <a:p>
              <a:endParaRPr lang="zh-TW" altLang="en-US"/>
            </a:p>
          </p:txBody>
        </p:sp>
        <p:sp>
          <p:nvSpPr>
            <p:cNvPr id="215049" name="Rectangle 9"/>
            <p:cNvSpPr>
              <a:spLocks noChangeArrowheads="1"/>
            </p:cNvSpPr>
            <p:nvPr/>
          </p:nvSpPr>
          <p:spPr bwMode="auto">
            <a:xfrm>
              <a:off x="3706" y="1560"/>
              <a:ext cx="498" cy="118"/>
            </a:xfrm>
            <a:prstGeom prst="rect">
              <a:avLst/>
            </a:prstGeom>
            <a:noFill/>
            <a:ln w="9525">
              <a:noFill/>
              <a:miter lim="800000"/>
              <a:headEnd/>
              <a:tailEnd/>
            </a:ln>
          </p:spPr>
          <p:txBody>
            <a:bodyPr wrap="none" lIns="0" tIns="0" rIns="0" bIns="0">
              <a:spAutoFit/>
            </a:bodyPr>
            <a:lstStyle/>
            <a:p>
              <a:pPr algn="ctr"/>
              <a:r>
                <a:rPr lang="zh-TW" altLang="en-US" sz="1600" b="1">
                  <a:solidFill>
                    <a:srgbClr val="9900CC"/>
                  </a:solidFill>
                  <a:latin typeface="Times New Roman" pitchFamily="18" charset="0"/>
                  <a:ea typeface="標楷體" pitchFamily="65" charset="-120"/>
                </a:rPr>
                <a:t>正式化知識</a:t>
              </a:r>
            </a:p>
          </p:txBody>
        </p:sp>
        <p:sp>
          <p:nvSpPr>
            <p:cNvPr id="215050" name="Freeform 10"/>
            <p:cNvSpPr>
              <a:spLocks/>
            </p:cNvSpPr>
            <p:nvPr/>
          </p:nvSpPr>
          <p:spPr bwMode="auto">
            <a:xfrm>
              <a:off x="3326" y="2522"/>
              <a:ext cx="1211" cy="427"/>
            </a:xfrm>
            <a:custGeom>
              <a:avLst/>
              <a:gdLst>
                <a:gd name="T0" fmla="*/ 1 w 2422"/>
                <a:gd name="T1" fmla="*/ 0 h 853"/>
                <a:gd name="T2" fmla="*/ 0 w 2422"/>
                <a:gd name="T3" fmla="*/ 1 h 853"/>
                <a:gd name="T4" fmla="*/ 1 w 2422"/>
                <a:gd name="T5" fmla="*/ 1 h 853"/>
                <a:gd name="T6" fmla="*/ 2 w 2422"/>
                <a:gd name="T7" fmla="*/ 0 h 853"/>
                <a:gd name="T8" fmla="*/ 1 w 2422"/>
                <a:gd name="T9" fmla="*/ 0 h 853"/>
                <a:gd name="T10" fmla="*/ 0 60000 65536"/>
                <a:gd name="T11" fmla="*/ 0 60000 65536"/>
                <a:gd name="T12" fmla="*/ 0 60000 65536"/>
                <a:gd name="T13" fmla="*/ 0 60000 65536"/>
                <a:gd name="T14" fmla="*/ 0 60000 65536"/>
                <a:gd name="T15" fmla="*/ 0 w 2422"/>
                <a:gd name="T16" fmla="*/ 0 h 853"/>
                <a:gd name="T17" fmla="*/ 2422 w 2422"/>
                <a:gd name="T18" fmla="*/ 853 h 853"/>
              </a:gdLst>
              <a:ahLst/>
              <a:cxnLst>
                <a:cxn ang="T10">
                  <a:pos x="T0" y="T1"/>
                </a:cxn>
                <a:cxn ang="T11">
                  <a:pos x="T2" y="T3"/>
                </a:cxn>
                <a:cxn ang="T12">
                  <a:pos x="T4" y="T5"/>
                </a:cxn>
                <a:cxn ang="T13">
                  <a:pos x="T6" y="T7"/>
                </a:cxn>
                <a:cxn ang="T14">
                  <a:pos x="T8" y="T9"/>
                </a:cxn>
              </a:cxnLst>
              <a:rect l="T15" t="T16" r="T17" b="T18"/>
              <a:pathLst>
                <a:path w="2422" h="853">
                  <a:moveTo>
                    <a:pt x="606" y="0"/>
                  </a:moveTo>
                  <a:lnTo>
                    <a:pt x="0" y="853"/>
                  </a:lnTo>
                  <a:lnTo>
                    <a:pt x="1816" y="853"/>
                  </a:lnTo>
                  <a:lnTo>
                    <a:pt x="2422" y="0"/>
                  </a:lnTo>
                  <a:lnTo>
                    <a:pt x="606" y="0"/>
                  </a:lnTo>
                  <a:close/>
                </a:path>
              </a:pathLst>
            </a:custGeom>
            <a:noFill/>
            <a:ln w="7938">
              <a:solidFill>
                <a:srgbClr val="000000"/>
              </a:solidFill>
              <a:round/>
              <a:headEnd/>
              <a:tailEnd/>
            </a:ln>
          </p:spPr>
          <p:txBody>
            <a:bodyPr/>
            <a:lstStyle/>
            <a:p>
              <a:endParaRPr lang="zh-TW" altLang="en-US"/>
            </a:p>
          </p:txBody>
        </p:sp>
        <p:sp>
          <p:nvSpPr>
            <p:cNvPr id="215051" name="Rectangle 11"/>
            <p:cNvSpPr>
              <a:spLocks noChangeArrowheads="1"/>
            </p:cNvSpPr>
            <p:nvPr/>
          </p:nvSpPr>
          <p:spPr bwMode="auto">
            <a:xfrm>
              <a:off x="3706" y="2696"/>
              <a:ext cx="498" cy="118"/>
            </a:xfrm>
            <a:prstGeom prst="rect">
              <a:avLst/>
            </a:prstGeom>
            <a:noFill/>
            <a:ln w="9525">
              <a:noFill/>
              <a:miter lim="800000"/>
              <a:headEnd/>
              <a:tailEnd/>
            </a:ln>
          </p:spPr>
          <p:txBody>
            <a:bodyPr wrap="none" lIns="0" tIns="0" rIns="0" bIns="0">
              <a:spAutoFit/>
            </a:bodyPr>
            <a:lstStyle/>
            <a:p>
              <a:pPr algn="ctr"/>
              <a:r>
                <a:rPr lang="zh-TW" altLang="en-US" sz="1600" b="1">
                  <a:solidFill>
                    <a:schemeClr val="hlink"/>
                  </a:solidFill>
                  <a:latin typeface="Times New Roman" pitchFamily="18" charset="0"/>
                  <a:ea typeface="標楷體" pitchFamily="65" charset="-120"/>
                </a:rPr>
                <a:t>經驗性知識</a:t>
              </a:r>
            </a:p>
          </p:txBody>
        </p:sp>
        <p:sp>
          <p:nvSpPr>
            <p:cNvPr id="215052" name="Freeform 12"/>
            <p:cNvSpPr>
              <a:spLocks/>
            </p:cNvSpPr>
            <p:nvPr/>
          </p:nvSpPr>
          <p:spPr bwMode="auto">
            <a:xfrm>
              <a:off x="3326" y="1954"/>
              <a:ext cx="1211" cy="426"/>
            </a:xfrm>
            <a:custGeom>
              <a:avLst/>
              <a:gdLst>
                <a:gd name="T0" fmla="*/ 1 w 2422"/>
                <a:gd name="T1" fmla="*/ 0 h 851"/>
                <a:gd name="T2" fmla="*/ 0 w 2422"/>
                <a:gd name="T3" fmla="*/ 1 h 851"/>
                <a:gd name="T4" fmla="*/ 1 w 2422"/>
                <a:gd name="T5" fmla="*/ 1 h 851"/>
                <a:gd name="T6" fmla="*/ 2 w 2422"/>
                <a:gd name="T7" fmla="*/ 0 h 851"/>
                <a:gd name="T8" fmla="*/ 1 w 2422"/>
                <a:gd name="T9" fmla="*/ 0 h 851"/>
                <a:gd name="T10" fmla="*/ 0 60000 65536"/>
                <a:gd name="T11" fmla="*/ 0 60000 65536"/>
                <a:gd name="T12" fmla="*/ 0 60000 65536"/>
                <a:gd name="T13" fmla="*/ 0 60000 65536"/>
                <a:gd name="T14" fmla="*/ 0 60000 65536"/>
                <a:gd name="T15" fmla="*/ 0 w 2422"/>
                <a:gd name="T16" fmla="*/ 0 h 851"/>
                <a:gd name="T17" fmla="*/ 2422 w 2422"/>
                <a:gd name="T18" fmla="*/ 851 h 851"/>
              </a:gdLst>
              <a:ahLst/>
              <a:cxnLst>
                <a:cxn ang="T10">
                  <a:pos x="T0" y="T1"/>
                </a:cxn>
                <a:cxn ang="T11">
                  <a:pos x="T2" y="T3"/>
                </a:cxn>
                <a:cxn ang="T12">
                  <a:pos x="T4" y="T5"/>
                </a:cxn>
                <a:cxn ang="T13">
                  <a:pos x="T6" y="T7"/>
                </a:cxn>
                <a:cxn ang="T14">
                  <a:pos x="T8" y="T9"/>
                </a:cxn>
              </a:cxnLst>
              <a:rect l="T15" t="T16" r="T17" b="T18"/>
              <a:pathLst>
                <a:path w="2422" h="851">
                  <a:moveTo>
                    <a:pt x="606" y="0"/>
                  </a:moveTo>
                  <a:lnTo>
                    <a:pt x="0" y="851"/>
                  </a:lnTo>
                  <a:lnTo>
                    <a:pt x="1816" y="851"/>
                  </a:lnTo>
                  <a:lnTo>
                    <a:pt x="2422" y="0"/>
                  </a:lnTo>
                  <a:lnTo>
                    <a:pt x="606" y="0"/>
                  </a:lnTo>
                  <a:close/>
                </a:path>
              </a:pathLst>
            </a:custGeom>
            <a:noFill/>
            <a:ln w="7938">
              <a:solidFill>
                <a:srgbClr val="000000"/>
              </a:solidFill>
              <a:round/>
              <a:headEnd/>
              <a:tailEnd/>
            </a:ln>
          </p:spPr>
          <p:txBody>
            <a:bodyPr/>
            <a:lstStyle/>
            <a:p>
              <a:endParaRPr lang="zh-TW" altLang="en-US"/>
            </a:p>
          </p:txBody>
        </p:sp>
        <p:sp>
          <p:nvSpPr>
            <p:cNvPr id="215053" name="Rectangle 13"/>
            <p:cNvSpPr>
              <a:spLocks noChangeArrowheads="1"/>
            </p:cNvSpPr>
            <p:nvPr/>
          </p:nvSpPr>
          <p:spPr bwMode="auto">
            <a:xfrm>
              <a:off x="3575" y="2112"/>
              <a:ext cx="620" cy="118"/>
            </a:xfrm>
            <a:prstGeom prst="rect">
              <a:avLst/>
            </a:prstGeom>
            <a:noFill/>
            <a:ln w="9525">
              <a:noFill/>
              <a:miter lim="800000"/>
              <a:headEnd/>
              <a:tailEnd/>
            </a:ln>
          </p:spPr>
          <p:txBody>
            <a:bodyPr wrap="none" lIns="0" tIns="0" rIns="0" bIns="0">
              <a:spAutoFit/>
            </a:bodyPr>
            <a:lstStyle/>
            <a:p>
              <a:pPr algn="ctr"/>
              <a:r>
                <a:rPr lang="en-US" altLang="zh-TW" sz="1600" b="1">
                  <a:solidFill>
                    <a:srgbClr val="000000"/>
                  </a:solidFill>
                  <a:latin typeface="Times New Roman" pitchFamily="18" charset="0"/>
                  <a:ea typeface="標楷體" pitchFamily="65" charset="-120"/>
                </a:rPr>
                <a:t>Emerging</a:t>
              </a:r>
              <a:r>
                <a:rPr lang="zh-TW" altLang="en-US" sz="1600" b="1">
                  <a:solidFill>
                    <a:srgbClr val="000000"/>
                  </a:solidFill>
                  <a:latin typeface="Times New Roman" pitchFamily="18" charset="0"/>
                  <a:ea typeface="標楷體" pitchFamily="65" charset="-120"/>
                </a:rPr>
                <a:t>知識</a:t>
              </a:r>
              <a:endParaRPr lang="zh-TW" altLang="en-US" sz="1600" b="1">
                <a:latin typeface="Times New Roman" pitchFamily="18" charset="0"/>
                <a:ea typeface="標楷體" pitchFamily="65" charset="-120"/>
              </a:endParaRPr>
            </a:p>
          </p:txBody>
        </p:sp>
        <p:grpSp>
          <p:nvGrpSpPr>
            <p:cNvPr id="3" name="Group 118"/>
            <p:cNvGrpSpPr>
              <a:grpSpLocks/>
            </p:cNvGrpSpPr>
            <p:nvPr/>
          </p:nvGrpSpPr>
          <p:grpSpPr bwMode="auto">
            <a:xfrm>
              <a:off x="3323" y="1809"/>
              <a:ext cx="6" cy="1132"/>
              <a:chOff x="3323" y="2097"/>
              <a:chExt cx="6" cy="1132"/>
            </a:xfrm>
          </p:grpSpPr>
          <p:sp>
            <p:nvSpPr>
              <p:cNvPr id="215629" name="Freeform 14"/>
              <p:cNvSpPr>
                <a:spLocks/>
              </p:cNvSpPr>
              <p:nvPr/>
            </p:nvSpPr>
            <p:spPr bwMode="auto">
              <a:xfrm>
                <a:off x="3323" y="2097"/>
                <a:ext cx="6" cy="6"/>
              </a:xfrm>
              <a:custGeom>
                <a:avLst/>
                <a:gdLst>
                  <a:gd name="T0" fmla="*/ 1 w 11"/>
                  <a:gd name="T1" fmla="*/ 1 h 11"/>
                  <a:gd name="T2" fmla="*/ 1 w 11"/>
                  <a:gd name="T3" fmla="*/ 1 h 11"/>
                  <a:gd name="T4" fmla="*/ 1 w 11"/>
                  <a:gd name="T5" fmla="*/ 1 h 11"/>
                  <a:gd name="T6" fmla="*/ 1 w 11"/>
                  <a:gd name="T7" fmla="*/ 1 h 11"/>
                  <a:gd name="T8" fmla="*/ 1 w 11"/>
                  <a:gd name="T9" fmla="*/ 0 h 11"/>
                  <a:gd name="T10" fmla="*/ 1 w 11"/>
                  <a:gd name="T11" fmla="*/ 0 h 11"/>
                  <a:gd name="T12" fmla="*/ 1 w 11"/>
                  <a:gd name="T13" fmla="*/ 1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4"/>
                    </a:lnTo>
                    <a:lnTo>
                      <a:pt x="7" y="2"/>
                    </a:lnTo>
                    <a:lnTo>
                      <a:pt x="5" y="0"/>
                    </a:lnTo>
                    <a:lnTo>
                      <a:pt x="3" y="2"/>
                    </a:lnTo>
                    <a:lnTo>
                      <a:pt x="2" y="4"/>
                    </a:lnTo>
                    <a:lnTo>
                      <a:pt x="0" y="5"/>
                    </a:lnTo>
                    <a:lnTo>
                      <a:pt x="2" y="7"/>
                    </a:lnTo>
                    <a:lnTo>
                      <a:pt x="3" y="9"/>
                    </a:lnTo>
                    <a:lnTo>
                      <a:pt x="5" y="11"/>
                    </a:lnTo>
                    <a:lnTo>
                      <a:pt x="7"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630" name="Freeform 15"/>
              <p:cNvSpPr>
                <a:spLocks/>
              </p:cNvSpPr>
              <p:nvPr/>
            </p:nvSpPr>
            <p:spPr bwMode="auto">
              <a:xfrm>
                <a:off x="3323" y="210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1" name="Freeform 16"/>
              <p:cNvSpPr>
                <a:spLocks/>
              </p:cNvSpPr>
              <p:nvPr/>
            </p:nvSpPr>
            <p:spPr bwMode="auto">
              <a:xfrm>
                <a:off x="3323" y="211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2" name="Freeform 17"/>
              <p:cNvSpPr>
                <a:spLocks/>
              </p:cNvSpPr>
              <p:nvPr/>
            </p:nvSpPr>
            <p:spPr bwMode="auto">
              <a:xfrm>
                <a:off x="3323" y="2130"/>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3" name="Freeform 18"/>
              <p:cNvSpPr>
                <a:spLocks/>
              </p:cNvSpPr>
              <p:nvPr/>
            </p:nvSpPr>
            <p:spPr bwMode="auto">
              <a:xfrm>
                <a:off x="3323" y="214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34" name="Freeform 19"/>
              <p:cNvSpPr>
                <a:spLocks/>
              </p:cNvSpPr>
              <p:nvPr/>
            </p:nvSpPr>
            <p:spPr bwMode="auto">
              <a:xfrm>
                <a:off x="3323" y="215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35" name="Freeform 20"/>
              <p:cNvSpPr>
                <a:spLocks/>
              </p:cNvSpPr>
              <p:nvPr/>
            </p:nvSpPr>
            <p:spPr bwMode="auto">
              <a:xfrm>
                <a:off x="3323" y="216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36" name="Freeform 21"/>
              <p:cNvSpPr>
                <a:spLocks/>
              </p:cNvSpPr>
              <p:nvPr/>
            </p:nvSpPr>
            <p:spPr bwMode="auto">
              <a:xfrm>
                <a:off x="3323" y="217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7" name="Freeform 22"/>
              <p:cNvSpPr>
                <a:spLocks/>
              </p:cNvSpPr>
              <p:nvPr/>
            </p:nvSpPr>
            <p:spPr bwMode="auto">
              <a:xfrm>
                <a:off x="3323" y="218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8" name="Freeform 23"/>
              <p:cNvSpPr>
                <a:spLocks/>
              </p:cNvSpPr>
              <p:nvPr/>
            </p:nvSpPr>
            <p:spPr bwMode="auto">
              <a:xfrm>
                <a:off x="3323" y="219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39" name="Freeform 24"/>
              <p:cNvSpPr>
                <a:spLocks/>
              </p:cNvSpPr>
              <p:nvPr/>
            </p:nvSpPr>
            <p:spPr bwMode="auto">
              <a:xfrm>
                <a:off x="3323" y="220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0" name="Freeform 25"/>
              <p:cNvSpPr>
                <a:spLocks/>
              </p:cNvSpPr>
              <p:nvPr/>
            </p:nvSpPr>
            <p:spPr bwMode="auto">
              <a:xfrm>
                <a:off x="3323" y="2218"/>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1" name="Freeform 26"/>
              <p:cNvSpPr>
                <a:spLocks/>
              </p:cNvSpPr>
              <p:nvPr/>
            </p:nvSpPr>
            <p:spPr bwMode="auto">
              <a:xfrm>
                <a:off x="3323" y="222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42" name="Freeform 27"/>
              <p:cNvSpPr>
                <a:spLocks/>
              </p:cNvSpPr>
              <p:nvPr/>
            </p:nvSpPr>
            <p:spPr bwMode="auto">
              <a:xfrm>
                <a:off x="3323" y="224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43" name="Freeform 28"/>
              <p:cNvSpPr>
                <a:spLocks/>
              </p:cNvSpPr>
              <p:nvPr/>
            </p:nvSpPr>
            <p:spPr bwMode="auto">
              <a:xfrm>
                <a:off x="3323" y="225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44" name="Freeform 29"/>
              <p:cNvSpPr>
                <a:spLocks/>
              </p:cNvSpPr>
              <p:nvPr/>
            </p:nvSpPr>
            <p:spPr bwMode="auto">
              <a:xfrm>
                <a:off x="3323" y="226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5" name="Freeform 30"/>
              <p:cNvSpPr>
                <a:spLocks/>
              </p:cNvSpPr>
              <p:nvPr/>
            </p:nvSpPr>
            <p:spPr bwMode="auto">
              <a:xfrm>
                <a:off x="3323" y="227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6" name="Freeform 31"/>
              <p:cNvSpPr>
                <a:spLocks/>
              </p:cNvSpPr>
              <p:nvPr/>
            </p:nvSpPr>
            <p:spPr bwMode="auto">
              <a:xfrm>
                <a:off x="3323" y="228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7" name="Freeform 32"/>
              <p:cNvSpPr>
                <a:spLocks/>
              </p:cNvSpPr>
              <p:nvPr/>
            </p:nvSpPr>
            <p:spPr bwMode="auto">
              <a:xfrm>
                <a:off x="3323" y="229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48" name="Freeform 33"/>
              <p:cNvSpPr>
                <a:spLocks/>
              </p:cNvSpPr>
              <p:nvPr/>
            </p:nvSpPr>
            <p:spPr bwMode="auto">
              <a:xfrm>
                <a:off x="3323" y="230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49" name="Freeform 34"/>
              <p:cNvSpPr>
                <a:spLocks/>
              </p:cNvSpPr>
              <p:nvPr/>
            </p:nvSpPr>
            <p:spPr bwMode="auto">
              <a:xfrm>
                <a:off x="3323" y="231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0" name="Freeform 35"/>
              <p:cNvSpPr>
                <a:spLocks/>
              </p:cNvSpPr>
              <p:nvPr/>
            </p:nvSpPr>
            <p:spPr bwMode="auto">
              <a:xfrm>
                <a:off x="3323" y="232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1" name="Freeform 36"/>
              <p:cNvSpPr>
                <a:spLocks/>
              </p:cNvSpPr>
              <p:nvPr/>
            </p:nvSpPr>
            <p:spPr bwMode="auto">
              <a:xfrm>
                <a:off x="3323" y="233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52" name="Freeform 37"/>
              <p:cNvSpPr>
                <a:spLocks/>
              </p:cNvSpPr>
              <p:nvPr/>
            </p:nvSpPr>
            <p:spPr bwMode="auto">
              <a:xfrm>
                <a:off x="3323" y="234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3" name="Freeform 38"/>
              <p:cNvSpPr>
                <a:spLocks/>
              </p:cNvSpPr>
              <p:nvPr/>
            </p:nvSpPr>
            <p:spPr bwMode="auto">
              <a:xfrm>
                <a:off x="3323" y="236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4" name="Freeform 39"/>
              <p:cNvSpPr>
                <a:spLocks/>
              </p:cNvSpPr>
              <p:nvPr/>
            </p:nvSpPr>
            <p:spPr bwMode="auto">
              <a:xfrm>
                <a:off x="3323" y="23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5" name="Freeform 40"/>
              <p:cNvSpPr>
                <a:spLocks/>
              </p:cNvSpPr>
              <p:nvPr/>
            </p:nvSpPr>
            <p:spPr bwMode="auto">
              <a:xfrm>
                <a:off x="3323" y="23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56" name="Freeform 41"/>
              <p:cNvSpPr>
                <a:spLocks/>
              </p:cNvSpPr>
              <p:nvPr/>
            </p:nvSpPr>
            <p:spPr bwMode="auto">
              <a:xfrm>
                <a:off x="3323" y="239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7" name="Freeform 42"/>
              <p:cNvSpPr>
                <a:spLocks/>
              </p:cNvSpPr>
              <p:nvPr/>
            </p:nvSpPr>
            <p:spPr bwMode="auto">
              <a:xfrm>
                <a:off x="3323" y="24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8" name="Freeform 43"/>
              <p:cNvSpPr>
                <a:spLocks/>
              </p:cNvSpPr>
              <p:nvPr/>
            </p:nvSpPr>
            <p:spPr bwMode="auto">
              <a:xfrm>
                <a:off x="3323" y="24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59" name="Freeform 44"/>
              <p:cNvSpPr>
                <a:spLocks/>
              </p:cNvSpPr>
              <p:nvPr/>
            </p:nvSpPr>
            <p:spPr bwMode="auto">
              <a:xfrm>
                <a:off x="3323" y="24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60" name="Freeform 45"/>
              <p:cNvSpPr>
                <a:spLocks/>
              </p:cNvSpPr>
              <p:nvPr/>
            </p:nvSpPr>
            <p:spPr bwMode="auto">
              <a:xfrm>
                <a:off x="3323" y="243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1" name="Freeform 46"/>
              <p:cNvSpPr>
                <a:spLocks/>
              </p:cNvSpPr>
              <p:nvPr/>
            </p:nvSpPr>
            <p:spPr bwMode="auto">
              <a:xfrm>
                <a:off x="3323" y="24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2" name="Freeform 47"/>
              <p:cNvSpPr>
                <a:spLocks/>
              </p:cNvSpPr>
              <p:nvPr/>
            </p:nvSpPr>
            <p:spPr bwMode="auto">
              <a:xfrm>
                <a:off x="3323" y="24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3" name="Freeform 48"/>
              <p:cNvSpPr>
                <a:spLocks/>
              </p:cNvSpPr>
              <p:nvPr/>
            </p:nvSpPr>
            <p:spPr bwMode="auto">
              <a:xfrm>
                <a:off x="3323" y="246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4" name="Freeform 49"/>
              <p:cNvSpPr>
                <a:spLocks/>
              </p:cNvSpPr>
              <p:nvPr/>
            </p:nvSpPr>
            <p:spPr bwMode="auto">
              <a:xfrm>
                <a:off x="3323" y="248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65" name="Freeform 50"/>
              <p:cNvSpPr>
                <a:spLocks/>
              </p:cNvSpPr>
              <p:nvPr/>
            </p:nvSpPr>
            <p:spPr bwMode="auto">
              <a:xfrm>
                <a:off x="3323" y="24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66" name="Freeform 51"/>
              <p:cNvSpPr>
                <a:spLocks/>
              </p:cNvSpPr>
              <p:nvPr/>
            </p:nvSpPr>
            <p:spPr bwMode="auto">
              <a:xfrm>
                <a:off x="3323" y="25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67" name="Freeform 52"/>
              <p:cNvSpPr>
                <a:spLocks/>
              </p:cNvSpPr>
              <p:nvPr/>
            </p:nvSpPr>
            <p:spPr bwMode="auto">
              <a:xfrm>
                <a:off x="3323" y="251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68" name="Freeform 53"/>
              <p:cNvSpPr>
                <a:spLocks/>
              </p:cNvSpPr>
              <p:nvPr/>
            </p:nvSpPr>
            <p:spPr bwMode="auto">
              <a:xfrm>
                <a:off x="3323" y="25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69" name="Freeform 54"/>
              <p:cNvSpPr>
                <a:spLocks/>
              </p:cNvSpPr>
              <p:nvPr/>
            </p:nvSpPr>
            <p:spPr bwMode="auto">
              <a:xfrm>
                <a:off x="3323" y="253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0" name="Freeform 55"/>
              <p:cNvSpPr>
                <a:spLocks/>
              </p:cNvSpPr>
              <p:nvPr/>
            </p:nvSpPr>
            <p:spPr bwMode="auto">
              <a:xfrm>
                <a:off x="3323" y="254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1" name="Freeform 56"/>
              <p:cNvSpPr>
                <a:spLocks/>
              </p:cNvSpPr>
              <p:nvPr/>
            </p:nvSpPr>
            <p:spPr bwMode="auto">
              <a:xfrm>
                <a:off x="3323" y="255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2" name="Freeform 57"/>
              <p:cNvSpPr>
                <a:spLocks/>
              </p:cNvSpPr>
              <p:nvPr/>
            </p:nvSpPr>
            <p:spPr bwMode="auto">
              <a:xfrm>
                <a:off x="3323" y="2568"/>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73" name="Freeform 58"/>
              <p:cNvSpPr>
                <a:spLocks/>
              </p:cNvSpPr>
              <p:nvPr/>
            </p:nvSpPr>
            <p:spPr bwMode="auto">
              <a:xfrm>
                <a:off x="3323" y="257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74" name="Freeform 59"/>
              <p:cNvSpPr>
                <a:spLocks/>
              </p:cNvSpPr>
              <p:nvPr/>
            </p:nvSpPr>
            <p:spPr bwMode="auto">
              <a:xfrm>
                <a:off x="3323" y="259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75" name="Freeform 60"/>
              <p:cNvSpPr>
                <a:spLocks/>
              </p:cNvSpPr>
              <p:nvPr/>
            </p:nvSpPr>
            <p:spPr bwMode="auto">
              <a:xfrm>
                <a:off x="3323" y="260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76" name="Freeform 61"/>
              <p:cNvSpPr>
                <a:spLocks/>
              </p:cNvSpPr>
              <p:nvPr/>
            </p:nvSpPr>
            <p:spPr bwMode="auto">
              <a:xfrm>
                <a:off x="3323" y="261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7" name="Freeform 62"/>
              <p:cNvSpPr>
                <a:spLocks/>
              </p:cNvSpPr>
              <p:nvPr/>
            </p:nvSpPr>
            <p:spPr bwMode="auto">
              <a:xfrm>
                <a:off x="3323" y="262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8" name="Freeform 63"/>
              <p:cNvSpPr>
                <a:spLocks/>
              </p:cNvSpPr>
              <p:nvPr/>
            </p:nvSpPr>
            <p:spPr bwMode="auto">
              <a:xfrm>
                <a:off x="3323" y="263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79" name="Freeform 64"/>
              <p:cNvSpPr>
                <a:spLocks/>
              </p:cNvSpPr>
              <p:nvPr/>
            </p:nvSpPr>
            <p:spPr bwMode="auto">
              <a:xfrm>
                <a:off x="3323" y="264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0" name="Freeform 65"/>
              <p:cNvSpPr>
                <a:spLocks/>
              </p:cNvSpPr>
              <p:nvPr/>
            </p:nvSpPr>
            <p:spPr bwMode="auto">
              <a:xfrm>
                <a:off x="3323" y="265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1" name="Freeform 66"/>
              <p:cNvSpPr>
                <a:spLocks/>
              </p:cNvSpPr>
              <p:nvPr/>
            </p:nvSpPr>
            <p:spPr bwMode="auto">
              <a:xfrm>
                <a:off x="3323" y="266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2" name="Freeform 67"/>
              <p:cNvSpPr>
                <a:spLocks/>
              </p:cNvSpPr>
              <p:nvPr/>
            </p:nvSpPr>
            <p:spPr bwMode="auto">
              <a:xfrm>
                <a:off x="3323" y="267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3" name="Freeform 68"/>
              <p:cNvSpPr>
                <a:spLocks/>
              </p:cNvSpPr>
              <p:nvPr/>
            </p:nvSpPr>
            <p:spPr bwMode="auto">
              <a:xfrm>
                <a:off x="3323" y="268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84" name="Freeform 69"/>
              <p:cNvSpPr>
                <a:spLocks/>
              </p:cNvSpPr>
              <p:nvPr/>
            </p:nvSpPr>
            <p:spPr bwMode="auto">
              <a:xfrm>
                <a:off x="3323" y="269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5" name="Freeform 70"/>
              <p:cNvSpPr>
                <a:spLocks/>
              </p:cNvSpPr>
              <p:nvPr/>
            </p:nvSpPr>
            <p:spPr bwMode="auto">
              <a:xfrm>
                <a:off x="3323" y="271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6" name="Freeform 71"/>
              <p:cNvSpPr>
                <a:spLocks/>
              </p:cNvSpPr>
              <p:nvPr/>
            </p:nvSpPr>
            <p:spPr bwMode="auto">
              <a:xfrm>
                <a:off x="3323" y="272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7" name="Freeform 72"/>
              <p:cNvSpPr>
                <a:spLocks/>
              </p:cNvSpPr>
              <p:nvPr/>
            </p:nvSpPr>
            <p:spPr bwMode="auto">
              <a:xfrm>
                <a:off x="3323" y="273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88" name="Freeform 73"/>
              <p:cNvSpPr>
                <a:spLocks/>
              </p:cNvSpPr>
              <p:nvPr/>
            </p:nvSpPr>
            <p:spPr bwMode="auto">
              <a:xfrm>
                <a:off x="3323" y="274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89" name="Freeform 74"/>
              <p:cNvSpPr>
                <a:spLocks/>
              </p:cNvSpPr>
              <p:nvPr/>
            </p:nvSpPr>
            <p:spPr bwMode="auto">
              <a:xfrm>
                <a:off x="3323" y="275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0" name="Freeform 75"/>
              <p:cNvSpPr>
                <a:spLocks/>
              </p:cNvSpPr>
              <p:nvPr/>
            </p:nvSpPr>
            <p:spPr bwMode="auto">
              <a:xfrm>
                <a:off x="3323" y="276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1" name="Freeform 76"/>
              <p:cNvSpPr>
                <a:spLocks/>
              </p:cNvSpPr>
              <p:nvPr/>
            </p:nvSpPr>
            <p:spPr bwMode="auto">
              <a:xfrm>
                <a:off x="3323" y="277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92" name="Freeform 77"/>
              <p:cNvSpPr>
                <a:spLocks/>
              </p:cNvSpPr>
              <p:nvPr/>
            </p:nvSpPr>
            <p:spPr bwMode="auto">
              <a:xfrm>
                <a:off x="3323" y="278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3" name="Freeform 78"/>
              <p:cNvSpPr>
                <a:spLocks/>
              </p:cNvSpPr>
              <p:nvPr/>
            </p:nvSpPr>
            <p:spPr bwMode="auto">
              <a:xfrm>
                <a:off x="3323" y="279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4" name="Freeform 79"/>
              <p:cNvSpPr>
                <a:spLocks/>
              </p:cNvSpPr>
              <p:nvPr/>
            </p:nvSpPr>
            <p:spPr bwMode="auto">
              <a:xfrm>
                <a:off x="3323" y="280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5" name="Freeform 80"/>
              <p:cNvSpPr>
                <a:spLocks/>
              </p:cNvSpPr>
              <p:nvPr/>
            </p:nvSpPr>
            <p:spPr bwMode="auto">
              <a:xfrm>
                <a:off x="3323" y="281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96" name="Freeform 81"/>
              <p:cNvSpPr>
                <a:spLocks/>
              </p:cNvSpPr>
              <p:nvPr/>
            </p:nvSpPr>
            <p:spPr bwMode="auto">
              <a:xfrm>
                <a:off x="3323" y="283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7" name="Freeform 82"/>
              <p:cNvSpPr>
                <a:spLocks/>
              </p:cNvSpPr>
              <p:nvPr/>
            </p:nvSpPr>
            <p:spPr bwMode="auto">
              <a:xfrm>
                <a:off x="3323" y="284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98" name="Freeform 83"/>
              <p:cNvSpPr>
                <a:spLocks/>
              </p:cNvSpPr>
              <p:nvPr/>
            </p:nvSpPr>
            <p:spPr bwMode="auto">
              <a:xfrm>
                <a:off x="3323" y="285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99" name="Freeform 84"/>
              <p:cNvSpPr>
                <a:spLocks/>
              </p:cNvSpPr>
              <p:nvPr/>
            </p:nvSpPr>
            <p:spPr bwMode="auto">
              <a:xfrm>
                <a:off x="3323" y="286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00" name="Freeform 85"/>
              <p:cNvSpPr>
                <a:spLocks/>
              </p:cNvSpPr>
              <p:nvPr/>
            </p:nvSpPr>
            <p:spPr bwMode="auto">
              <a:xfrm>
                <a:off x="3323" y="287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1" name="Freeform 86"/>
              <p:cNvSpPr>
                <a:spLocks/>
              </p:cNvSpPr>
              <p:nvPr/>
            </p:nvSpPr>
            <p:spPr bwMode="auto">
              <a:xfrm>
                <a:off x="3323" y="288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2" name="Freeform 87"/>
              <p:cNvSpPr>
                <a:spLocks/>
              </p:cNvSpPr>
              <p:nvPr/>
            </p:nvSpPr>
            <p:spPr bwMode="auto">
              <a:xfrm>
                <a:off x="3323" y="289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3" name="Freeform 88"/>
              <p:cNvSpPr>
                <a:spLocks/>
              </p:cNvSpPr>
              <p:nvPr/>
            </p:nvSpPr>
            <p:spPr bwMode="auto">
              <a:xfrm>
                <a:off x="3323" y="290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4" name="Freeform 89"/>
              <p:cNvSpPr>
                <a:spLocks/>
              </p:cNvSpPr>
              <p:nvPr/>
            </p:nvSpPr>
            <p:spPr bwMode="auto">
              <a:xfrm>
                <a:off x="3323" y="2918"/>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05" name="Freeform 90"/>
              <p:cNvSpPr>
                <a:spLocks/>
              </p:cNvSpPr>
              <p:nvPr/>
            </p:nvSpPr>
            <p:spPr bwMode="auto">
              <a:xfrm>
                <a:off x="3323" y="292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06" name="Freeform 91"/>
              <p:cNvSpPr>
                <a:spLocks/>
              </p:cNvSpPr>
              <p:nvPr/>
            </p:nvSpPr>
            <p:spPr bwMode="auto">
              <a:xfrm>
                <a:off x="3323" y="294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07" name="Freeform 92"/>
              <p:cNvSpPr>
                <a:spLocks/>
              </p:cNvSpPr>
              <p:nvPr/>
            </p:nvSpPr>
            <p:spPr bwMode="auto">
              <a:xfrm>
                <a:off x="3323" y="295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08" name="Freeform 93"/>
              <p:cNvSpPr>
                <a:spLocks/>
              </p:cNvSpPr>
              <p:nvPr/>
            </p:nvSpPr>
            <p:spPr bwMode="auto">
              <a:xfrm>
                <a:off x="3323" y="296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09" name="Freeform 94"/>
              <p:cNvSpPr>
                <a:spLocks/>
              </p:cNvSpPr>
              <p:nvPr/>
            </p:nvSpPr>
            <p:spPr bwMode="auto">
              <a:xfrm>
                <a:off x="3323" y="297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0" name="Freeform 95"/>
              <p:cNvSpPr>
                <a:spLocks/>
              </p:cNvSpPr>
              <p:nvPr/>
            </p:nvSpPr>
            <p:spPr bwMode="auto">
              <a:xfrm>
                <a:off x="3323" y="298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1" name="Freeform 96"/>
              <p:cNvSpPr>
                <a:spLocks/>
              </p:cNvSpPr>
              <p:nvPr/>
            </p:nvSpPr>
            <p:spPr bwMode="auto">
              <a:xfrm>
                <a:off x="3323" y="299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2" name="Freeform 97"/>
              <p:cNvSpPr>
                <a:spLocks/>
              </p:cNvSpPr>
              <p:nvPr/>
            </p:nvSpPr>
            <p:spPr bwMode="auto">
              <a:xfrm>
                <a:off x="3323" y="300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13" name="Freeform 98"/>
              <p:cNvSpPr>
                <a:spLocks/>
              </p:cNvSpPr>
              <p:nvPr/>
            </p:nvSpPr>
            <p:spPr bwMode="auto">
              <a:xfrm>
                <a:off x="3323" y="301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14" name="Freeform 99"/>
              <p:cNvSpPr>
                <a:spLocks/>
              </p:cNvSpPr>
              <p:nvPr/>
            </p:nvSpPr>
            <p:spPr bwMode="auto">
              <a:xfrm>
                <a:off x="3323" y="302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15" name="Freeform 100"/>
              <p:cNvSpPr>
                <a:spLocks/>
              </p:cNvSpPr>
              <p:nvPr/>
            </p:nvSpPr>
            <p:spPr bwMode="auto">
              <a:xfrm>
                <a:off x="3323" y="303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16" name="Freeform 101"/>
              <p:cNvSpPr>
                <a:spLocks/>
              </p:cNvSpPr>
              <p:nvPr/>
            </p:nvSpPr>
            <p:spPr bwMode="auto">
              <a:xfrm>
                <a:off x="3323" y="304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7" name="Freeform 102"/>
              <p:cNvSpPr>
                <a:spLocks/>
              </p:cNvSpPr>
              <p:nvPr/>
            </p:nvSpPr>
            <p:spPr bwMode="auto">
              <a:xfrm>
                <a:off x="3323" y="306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8" name="Freeform 103"/>
              <p:cNvSpPr>
                <a:spLocks/>
              </p:cNvSpPr>
              <p:nvPr/>
            </p:nvSpPr>
            <p:spPr bwMode="auto">
              <a:xfrm>
                <a:off x="3323" y="30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19" name="Freeform 104"/>
              <p:cNvSpPr>
                <a:spLocks/>
              </p:cNvSpPr>
              <p:nvPr/>
            </p:nvSpPr>
            <p:spPr bwMode="auto">
              <a:xfrm>
                <a:off x="3323" y="30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0" name="Freeform 105"/>
              <p:cNvSpPr>
                <a:spLocks/>
              </p:cNvSpPr>
              <p:nvPr/>
            </p:nvSpPr>
            <p:spPr bwMode="auto">
              <a:xfrm>
                <a:off x="3323" y="309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21" name="Freeform 106"/>
              <p:cNvSpPr>
                <a:spLocks/>
              </p:cNvSpPr>
              <p:nvPr/>
            </p:nvSpPr>
            <p:spPr bwMode="auto">
              <a:xfrm>
                <a:off x="3323" y="31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22" name="Freeform 107"/>
              <p:cNvSpPr>
                <a:spLocks/>
              </p:cNvSpPr>
              <p:nvPr/>
            </p:nvSpPr>
            <p:spPr bwMode="auto">
              <a:xfrm>
                <a:off x="3323" y="31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23" name="Freeform 108"/>
              <p:cNvSpPr>
                <a:spLocks/>
              </p:cNvSpPr>
              <p:nvPr/>
            </p:nvSpPr>
            <p:spPr bwMode="auto">
              <a:xfrm>
                <a:off x="3323" y="31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24" name="Freeform 109"/>
              <p:cNvSpPr>
                <a:spLocks/>
              </p:cNvSpPr>
              <p:nvPr/>
            </p:nvSpPr>
            <p:spPr bwMode="auto">
              <a:xfrm>
                <a:off x="3323" y="313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5" name="Freeform 110"/>
              <p:cNvSpPr>
                <a:spLocks/>
              </p:cNvSpPr>
              <p:nvPr/>
            </p:nvSpPr>
            <p:spPr bwMode="auto">
              <a:xfrm>
                <a:off x="3323" y="31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6" name="Freeform 111"/>
              <p:cNvSpPr>
                <a:spLocks/>
              </p:cNvSpPr>
              <p:nvPr/>
            </p:nvSpPr>
            <p:spPr bwMode="auto">
              <a:xfrm>
                <a:off x="3323" y="31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7" name="Freeform 112"/>
              <p:cNvSpPr>
                <a:spLocks/>
              </p:cNvSpPr>
              <p:nvPr/>
            </p:nvSpPr>
            <p:spPr bwMode="auto">
              <a:xfrm>
                <a:off x="3323" y="3169"/>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728" name="Freeform 113"/>
              <p:cNvSpPr>
                <a:spLocks/>
              </p:cNvSpPr>
              <p:nvPr/>
            </p:nvSpPr>
            <p:spPr bwMode="auto">
              <a:xfrm>
                <a:off x="3323" y="318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10"/>
                    </a:lnTo>
                    <a:lnTo>
                      <a:pt x="5" y="11"/>
                    </a:lnTo>
                    <a:lnTo>
                      <a:pt x="7"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29" name="Freeform 114"/>
              <p:cNvSpPr>
                <a:spLocks/>
              </p:cNvSpPr>
              <p:nvPr/>
            </p:nvSpPr>
            <p:spPr bwMode="auto">
              <a:xfrm>
                <a:off x="3323" y="31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730" name="Freeform 115"/>
              <p:cNvSpPr>
                <a:spLocks/>
              </p:cNvSpPr>
              <p:nvPr/>
            </p:nvSpPr>
            <p:spPr bwMode="auto">
              <a:xfrm>
                <a:off x="3323" y="32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31" name="Freeform 116"/>
              <p:cNvSpPr>
                <a:spLocks/>
              </p:cNvSpPr>
              <p:nvPr/>
            </p:nvSpPr>
            <p:spPr bwMode="auto">
              <a:xfrm>
                <a:off x="3323" y="321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732" name="Freeform 117"/>
              <p:cNvSpPr>
                <a:spLocks/>
              </p:cNvSpPr>
              <p:nvPr/>
            </p:nvSpPr>
            <p:spPr bwMode="auto">
              <a:xfrm>
                <a:off x="3323" y="32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4" name="Group 223"/>
            <p:cNvGrpSpPr>
              <a:grpSpLocks/>
            </p:cNvGrpSpPr>
            <p:nvPr/>
          </p:nvGrpSpPr>
          <p:grpSpPr bwMode="auto">
            <a:xfrm>
              <a:off x="4217" y="1809"/>
              <a:ext cx="5" cy="1132"/>
              <a:chOff x="4217" y="2097"/>
              <a:chExt cx="5" cy="1132"/>
            </a:xfrm>
          </p:grpSpPr>
          <p:sp>
            <p:nvSpPr>
              <p:cNvPr id="215525" name="Freeform 119"/>
              <p:cNvSpPr>
                <a:spLocks/>
              </p:cNvSpPr>
              <p:nvPr/>
            </p:nvSpPr>
            <p:spPr bwMode="auto">
              <a:xfrm>
                <a:off x="4217" y="2097"/>
                <a:ext cx="5" cy="6"/>
              </a:xfrm>
              <a:custGeom>
                <a:avLst/>
                <a:gdLst>
                  <a:gd name="T0" fmla="*/ 0 w 11"/>
                  <a:gd name="T1" fmla="*/ 1 h 11"/>
                  <a:gd name="T2" fmla="*/ 0 w 11"/>
                  <a:gd name="T3" fmla="*/ 1 h 11"/>
                  <a:gd name="T4" fmla="*/ 0 w 11"/>
                  <a:gd name="T5" fmla="*/ 1 h 11"/>
                  <a:gd name="T6" fmla="*/ 0 w 11"/>
                  <a:gd name="T7" fmla="*/ 1 h 11"/>
                  <a:gd name="T8" fmla="*/ 0 w 11"/>
                  <a:gd name="T9" fmla="*/ 0 h 11"/>
                  <a:gd name="T10" fmla="*/ 0 w 11"/>
                  <a:gd name="T11" fmla="*/ 0 h 11"/>
                  <a:gd name="T12" fmla="*/ 0 w 11"/>
                  <a:gd name="T13" fmla="*/ 1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4"/>
                    </a:lnTo>
                    <a:lnTo>
                      <a:pt x="8" y="2"/>
                    </a:lnTo>
                    <a:lnTo>
                      <a:pt x="6" y="0"/>
                    </a:lnTo>
                    <a:lnTo>
                      <a:pt x="4" y="2"/>
                    </a:lnTo>
                    <a:lnTo>
                      <a:pt x="2" y="4"/>
                    </a:lnTo>
                    <a:lnTo>
                      <a:pt x="0" y="5"/>
                    </a:lnTo>
                    <a:lnTo>
                      <a:pt x="2" y="7"/>
                    </a:lnTo>
                    <a:lnTo>
                      <a:pt x="4" y="9"/>
                    </a:lnTo>
                    <a:lnTo>
                      <a:pt x="6" y="11"/>
                    </a:lnTo>
                    <a:lnTo>
                      <a:pt x="8"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526" name="Freeform 120"/>
              <p:cNvSpPr>
                <a:spLocks/>
              </p:cNvSpPr>
              <p:nvPr/>
            </p:nvSpPr>
            <p:spPr bwMode="auto">
              <a:xfrm>
                <a:off x="4217" y="210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7" name="Freeform 121"/>
              <p:cNvSpPr>
                <a:spLocks/>
              </p:cNvSpPr>
              <p:nvPr/>
            </p:nvSpPr>
            <p:spPr bwMode="auto">
              <a:xfrm>
                <a:off x="4217" y="211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8" name="Freeform 122"/>
              <p:cNvSpPr>
                <a:spLocks/>
              </p:cNvSpPr>
              <p:nvPr/>
            </p:nvSpPr>
            <p:spPr bwMode="auto">
              <a:xfrm>
                <a:off x="4217" y="2130"/>
                <a:ext cx="5" cy="6"/>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9" name="Freeform 123"/>
              <p:cNvSpPr>
                <a:spLocks/>
              </p:cNvSpPr>
              <p:nvPr/>
            </p:nvSpPr>
            <p:spPr bwMode="auto">
              <a:xfrm>
                <a:off x="4217" y="214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0" name="Freeform 124"/>
              <p:cNvSpPr>
                <a:spLocks/>
              </p:cNvSpPr>
              <p:nvPr/>
            </p:nvSpPr>
            <p:spPr bwMode="auto">
              <a:xfrm>
                <a:off x="4217" y="215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1" name="Freeform 125"/>
              <p:cNvSpPr>
                <a:spLocks/>
              </p:cNvSpPr>
              <p:nvPr/>
            </p:nvSpPr>
            <p:spPr bwMode="auto">
              <a:xfrm>
                <a:off x="4217" y="216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32" name="Freeform 126"/>
              <p:cNvSpPr>
                <a:spLocks/>
              </p:cNvSpPr>
              <p:nvPr/>
            </p:nvSpPr>
            <p:spPr bwMode="auto">
              <a:xfrm>
                <a:off x="4217" y="217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3" name="Freeform 127"/>
              <p:cNvSpPr>
                <a:spLocks/>
              </p:cNvSpPr>
              <p:nvPr/>
            </p:nvSpPr>
            <p:spPr bwMode="auto">
              <a:xfrm>
                <a:off x="4217" y="218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4" name="Freeform 128"/>
              <p:cNvSpPr>
                <a:spLocks/>
              </p:cNvSpPr>
              <p:nvPr/>
            </p:nvSpPr>
            <p:spPr bwMode="auto">
              <a:xfrm>
                <a:off x="4217" y="219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5" name="Freeform 129"/>
              <p:cNvSpPr>
                <a:spLocks/>
              </p:cNvSpPr>
              <p:nvPr/>
            </p:nvSpPr>
            <p:spPr bwMode="auto">
              <a:xfrm>
                <a:off x="4217" y="220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6" name="Freeform 130"/>
              <p:cNvSpPr>
                <a:spLocks/>
              </p:cNvSpPr>
              <p:nvPr/>
            </p:nvSpPr>
            <p:spPr bwMode="auto">
              <a:xfrm>
                <a:off x="4217" y="2218"/>
                <a:ext cx="5" cy="5"/>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37" name="Freeform 131"/>
              <p:cNvSpPr>
                <a:spLocks/>
              </p:cNvSpPr>
              <p:nvPr/>
            </p:nvSpPr>
            <p:spPr bwMode="auto">
              <a:xfrm>
                <a:off x="4217" y="222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8" name="Freeform 132"/>
              <p:cNvSpPr>
                <a:spLocks/>
              </p:cNvSpPr>
              <p:nvPr/>
            </p:nvSpPr>
            <p:spPr bwMode="auto">
              <a:xfrm>
                <a:off x="4217" y="224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39" name="Freeform 133"/>
              <p:cNvSpPr>
                <a:spLocks/>
              </p:cNvSpPr>
              <p:nvPr/>
            </p:nvSpPr>
            <p:spPr bwMode="auto">
              <a:xfrm>
                <a:off x="4217" y="225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40" name="Freeform 134"/>
              <p:cNvSpPr>
                <a:spLocks/>
              </p:cNvSpPr>
              <p:nvPr/>
            </p:nvSpPr>
            <p:spPr bwMode="auto">
              <a:xfrm>
                <a:off x="4217" y="226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1" name="Freeform 135"/>
              <p:cNvSpPr>
                <a:spLocks/>
              </p:cNvSpPr>
              <p:nvPr/>
            </p:nvSpPr>
            <p:spPr bwMode="auto">
              <a:xfrm>
                <a:off x="4217" y="227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2" name="Freeform 136"/>
              <p:cNvSpPr>
                <a:spLocks/>
              </p:cNvSpPr>
              <p:nvPr/>
            </p:nvSpPr>
            <p:spPr bwMode="auto">
              <a:xfrm>
                <a:off x="4217" y="228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3" name="Freeform 137"/>
              <p:cNvSpPr>
                <a:spLocks/>
              </p:cNvSpPr>
              <p:nvPr/>
            </p:nvSpPr>
            <p:spPr bwMode="auto">
              <a:xfrm>
                <a:off x="4217" y="2294"/>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4" name="Freeform 138"/>
              <p:cNvSpPr>
                <a:spLocks/>
              </p:cNvSpPr>
              <p:nvPr/>
            </p:nvSpPr>
            <p:spPr bwMode="auto">
              <a:xfrm>
                <a:off x="4217" y="2305"/>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45" name="Freeform 139"/>
              <p:cNvSpPr>
                <a:spLocks/>
              </p:cNvSpPr>
              <p:nvPr/>
            </p:nvSpPr>
            <p:spPr bwMode="auto">
              <a:xfrm>
                <a:off x="4217" y="231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46" name="Freeform 140"/>
              <p:cNvSpPr>
                <a:spLocks/>
              </p:cNvSpPr>
              <p:nvPr/>
            </p:nvSpPr>
            <p:spPr bwMode="auto">
              <a:xfrm>
                <a:off x="4217" y="232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47" name="Freeform 141"/>
              <p:cNvSpPr>
                <a:spLocks/>
              </p:cNvSpPr>
              <p:nvPr/>
            </p:nvSpPr>
            <p:spPr bwMode="auto">
              <a:xfrm>
                <a:off x="4217" y="233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48" name="Freeform 142"/>
              <p:cNvSpPr>
                <a:spLocks/>
              </p:cNvSpPr>
              <p:nvPr/>
            </p:nvSpPr>
            <p:spPr bwMode="auto">
              <a:xfrm>
                <a:off x="4217" y="234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49" name="Freeform 143"/>
              <p:cNvSpPr>
                <a:spLocks/>
              </p:cNvSpPr>
              <p:nvPr/>
            </p:nvSpPr>
            <p:spPr bwMode="auto">
              <a:xfrm>
                <a:off x="4217" y="236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0" name="Freeform 144"/>
              <p:cNvSpPr>
                <a:spLocks/>
              </p:cNvSpPr>
              <p:nvPr/>
            </p:nvSpPr>
            <p:spPr bwMode="auto">
              <a:xfrm>
                <a:off x="4217" y="237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1" name="Freeform 145"/>
              <p:cNvSpPr>
                <a:spLocks/>
              </p:cNvSpPr>
              <p:nvPr/>
            </p:nvSpPr>
            <p:spPr bwMode="auto">
              <a:xfrm>
                <a:off x="4217" y="238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2" name="Freeform 146"/>
              <p:cNvSpPr>
                <a:spLocks/>
              </p:cNvSpPr>
              <p:nvPr/>
            </p:nvSpPr>
            <p:spPr bwMode="auto">
              <a:xfrm>
                <a:off x="4217" y="239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53" name="Freeform 147"/>
              <p:cNvSpPr>
                <a:spLocks/>
              </p:cNvSpPr>
              <p:nvPr/>
            </p:nvSpPr>
            <p:spPr bwMode="auto">
              <a:xfrm>
                <a:off x="4217" y="240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54" name="Freeform 148"/>
              <p:cNvSpPr>
                <a:spLocks/>
              </p:cNvSpPr>
              <p:nvPr/>
            </p:nvSpPr>
            <p:spPr bwMode="auto">
              <a:xfrm>
                <a:off x="4217" y="241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55" name="Freeform 149"/>
              <p:cNvSpPr>
                <a:spLocks/>
              </p:cNvSpPr>
              <p:nvPr/>
            </p:nvSpPr>
            <p:spPr bwMode="auto">
              <a:xfrm>
                <a:off x="4217" y="242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56" name="Freeform 150"/>
              <p:cNvSpPr>
                <a:spLocks/>
              </p:cNvSpPr>
              <p:nvPr/>
            </p:nvSpPr>
            <p:spPr bwMode="auto">
              <a:xfrm>
                <a:off x="4217" y="243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7" name="Freeform 151"/>
              <p:cNvSpPr>
                <a:spLocks/>
              </p:cNvSpPr>
              <p:nvPr/>
            </p:nvSpPr>
            <p:spPr bwMode="auto">
              <a:xfrm>
                <a:off x="4217" y="244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8" name="Freeform 152"/>
              <p:cNvSpPr>
                <a:spLocks/>
              </p:cNvSpPr>
              <p:nvPr/>
            </p:nvSpPr>
            <p:spPr bwMode="auto">
              <a:xfrm>
                <a:off x="4217" y="245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59" name="Freeform 153"/>
              <p:cNvSpPr>
                <a:spLocks/>
              </p:cNvSpPr>
              <p:nvPr/>
            </p:nvSpPr>
            <p:spPr bwMode="auto">
              <a:xfrm>
                <a:off x="4217" y="246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0" name="Freeform 154"/>
              <p:cNvSpPr>
                <a:spLocks/>
              </p:cNvSpPr>
              <p:nvPr/>
            </p:nvSpPr>
            <p:spPr bwMode="auto">
              <a:xfrm>
                <a:off x="4217" y="2480"/>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1" name="Freeform 155"/>
              <p:cNvSpPr>
                <a:spLocks/>
              </p:cNvSpPr>
              <p:nvPr/>
            </p:nvSpPr>
            <p:spPr bwMode="auto">
              <a:xfrm>
                <a:off x="4217" y="249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2" name="Freeform 156"/>
              <p:cNvSpPr>
                <a:spLocks/>
              </p:cNvSpPr>
              <p:nvPr/>
            </p:nvSpPr>
            <p:spPr bwMode="auto">
              <a:xfrm>
                <a:off x="4217" y="250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3" name="Freeform 157"/>
              <p:cNvSpPr>
                <a:spLocks/>
              </p:cNvSpPr>
              <p:nvPr/>
            </p:nvSpPr>
            <p:spPr bwMode="auto">
              <a:xfrm>
                <a:off x="4217" y="251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64" name="Freeform 158"/>
              <p:cNvSpPr>
                <a:spLocks/>
              </p:cNvSpPr>
              <p:nvPr/>
            </p:nvSpPr>
            <p:spPr bwMode="auto">
              <a:xfrm>
                <a:off x="4217" y="252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5" name="Freeform 159"/>
              <p:cNvSpPr>
                <a:spLocks/>
              </p:cNvSpPr>
              <p:nvPr/>
            </p:nvSpPr>
            <p:spPr bwMode="auto">
              <a:xfrm>
                <a:off x="4217" y="253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6" name="Freeform 160"/>
              <p:cNvSpPr>
                <a:spLocks/>
              </p:cNvSpPr>
              <p:nvPr/>
            </p:nvSpPr>
            <p:spPr bwMode="auto">
              <a:xfrm>
                <a:off x="4217" y="254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7" name="Freeform 161"/>
              <p:cNvSpPr>
                <a:spLocks/>
              </p:cNvSpPr>
              <p:nvPr/>
            </p:nvSpPr>
            <p:spPr bwMode="auto">
              <a:xfrm>
                <a:off x="4217" y="255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68" name="Freeform 162"/>
              <p:cNvSpPr>
                <a:spLocks/>
              </p:cNvSpPr>
              <p:nvPr/>
            </p:nvSpPr>
            <p:spPr bwMode="auto">
              <a:xfrm>
                <a:off x="4217" y="2568"/>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69" name="Freeform 163"/>
              <p:cNvSpPr>
                <a:spLocks/>
              </p:cNvSpPr>
              <p:nvPr/>
            </p:nvSpPr>
            <p:spPr bwMode="auto">
              <a:xfrm>
                <a:off x="4217" y="257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0" name="Freeform 164"/>
              <p:cNvSpPr>
                <a:spLocks/>
              </p:cNvSpPr>
              <p:nvPr/>
            </p:nvSpPr>
            <p:spPr bwMode="auto">
              <a:xfrm>
                <a:off x="4217" y="259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1" name="Freeform 165"/>
              <p:cNvSpPr>
                <a:spLocks/>
              </p:cNvSpPr>
              <p:nvPr/>
            </p:nvSpPr>
            <p:spPr bwMode="auto">
              <a:xfrm>
                <a:off x="4217" y="260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72" name="Freeform 166"/>
              <p:cNvSpPr>
                <a:spLocks/>
              </p:cNvSpPr>
              <p:nvPr/>
            </p:nvSpPr>
            <p:spPr bwMode="auto">
              <a:xfrm>
                <a:off x="4217" y="261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3" name="Freeform 167"/>
              <p:cNvSpPr>
                <a:spLocks/>
              </p:cNvSpPr>
              <p:nvPr/>
            </p:nvSpPr>
            <p:spPr bwMode="auto">
              <a:xfrm>
                <a:off x="4217" y="262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4" name="Freeform 168"/>
              <p:cNvSpPr>
                <a:spLocks/>
              </p:cNvSpPr>
              <p:nvPr/>
            </p:nvSpPr>
            <p:spPr bwMode="auto">
              <a:xfrm>
                <a:off x="4217" y="263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5" name="Freeform 169"/>
              <p:cNvSpPr>
                <a:spLocks/>
              </p:cNvSpPr>
              <p:nvPr/>
            </p:nvSpPr>
            <p:spPr bwMode="auto">
              <a:xfrm>
                <a:off x="4217" y="2644"/>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76" name="Freeform 170"/>
              <p:cNvSpPr>
                <a:spLocks/>
              </p:cNvSpPr>
              <p:nvPr/>
            </p:nvSpPr>
            <p:spPr bwMode="auto">
              <a:xfrm>
                <a:off x="4217" y="2655"/>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7" name="Freeform 171"/>
              <p:cNvSpPr>
                <a:spLocks/>
              </p:cNvSpPr>
              <p:nvPr/>
            </p:nvSpPr>
            <p:spPr bwMode="auto">
              <a:xfrm>
                <a:off x="4217" y="266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8" name="Freeform 172"/>
              <p:cNvSpPr>
                <a:spLocks/>
              </p:cNvSpPr>
              <p:nvPr/>
            </p:nvSpPr>
            <p:spPr bwMode="auto">
              <a:xfrm>
                <a:off x="4217" y="267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79" name="Freeform 173"/>
              <p:cNvSpPr>
                <a:spLocks/>
              </p:cNvSpPr>
              <p:nvPr/>
            </p:nvSpPr>
            <p:spPr bwMode="auto">
              <a:xfrm>
                <a:off x="4217" y="268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80" name="Freeform 174"/>
              <p:cNvSpPr>
                <a:spLocks/>
              </p:cNvSpPr>
              <p:nvPr/>
            </p:nvSpPr>
            <p:spPr bwMode="auto">
              <a:xfrm>
                <a:off x="4217" y="269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1" name="Freeform 175"/>
              <p:cNvSpPr>
                <a:spLocks/>
              </p:cNvSpPr>
              <p:nvPr/>
            </p:nvSpPr>
            <p:spPr bwMode="auto">
              <a:xfrm>
                <a:off x="4217" y="271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2" name="Freeform 176"/>
              <p:cNvSpPr>
                <a:spLocks/>
              </p:cNvSpPr>
              <p:nvPr/>
            </p:nvSpPr>
            <p:spPr bwMode="auto">
              <a:xfrm>
                <a:off x="4217" y="272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3" name="Freeform 177"/>
              <p:cNvSpPr>
                <a:spLocks/>
              </p:cNvSpPr>
              <p:nvPr/>
            </p:nvSpPr>
            <p:spPr bwMode="auto">
              <a:xfrm>
                <a:off x="4217" y="273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4" name="Freeform 178"/>
              <p:cNvSpPr>
                <a:spLocks/>
              </p:cNvSpPr>
              <p:nvPr/>
            </p:nvSpPr>
            <p:spPr bwMode="auto">
              <a:xfrm>
                <a:off x="4217" y="274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85" name="Freeform 179"/>
              <p:cNvSpPr>
                <a:spLocks/>
              </p:cNvSpPr>
              <p:nvPr/>
            </p:nvSpPr>
            <p:spPr bwMode="auto">
              <a:xfrm>
                <a:off x="4217" y="275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86" name="Freeform 180"/>
              <p:cNvSpPr>
                <a:spLocks/>
              </p:cNvSpPr>
              <p:nvPr/>
            </p:nvSpPr>
            <p:spPr bwMode="auto">
              <a:xfrm>
                <a:off x="4217" y="276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87" name="Freeform 181"/>
              <p:cNvSpPr>
                <a:spLocks/>
              </p:cNvSpPr>
              <p:nvPr/>
            </p:nvSpPr>
            <p:spPr bwMode="auto">
              <a:xfrm>
                <a:off x="4217" y="277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88" name="Freeform 182"/>
              <p:cNvSpPr>
                <a:spLocks/>
              </p:cNvSpPr>
              <p:nvPr/>
            </p:nvSpPr>
            <p:spPr bwMode="auto">
              <a:xfrm>
                <a:off x="4217" y="278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89" name="Freeform 183"/>
              <p:cNvSpPr>
                <a:spLocks/>
              </p:cNvSpPr>
              <p:nvPr/>
            </p:nvSpPr>
            <p:spPr bwMode="auto">
              <a:xfrm>
                <a:off x="4217" y="279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0" name="Freeform 184"/>
              <p:cNvSpPr>
                <a:spLocks/>
              </p:cNvSpPr>
              <p:nvPr/>
            </p:nvSpPr>
            <p:spPr bwMode="auto">
              <a:xfrm>
                <a:off x="4217" y="280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1" name="Freeform 185"/>
              <p:cNvSpPr>
                <a:spLocks/>
              </p:cNvSpPr>
              <p:nvPr/>
            </p:nvSpPr>
            <p:spPr bwMode="auto">
              <a:xfrm>
                <a:off x="4217" y="281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2" name="Freeform 186"/>
              <p:cNvSpPr>
                <a:spLocks/>
              </p:cNvSpPr>
              <p:nvPr/>
            </p:nvSpPr>
            <p:spPr bwMode="auto">
              <a:xfrm>
                <a:off x="4217" y="2830"/>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93" name="Freeform 187"/>
              <p:cNvSpPr>
                <a:spLocks/>
              </p:cNvSpPr>
              <p:nvPr/>
            </p:nvSpPr>
            <p:spPr bwMode="auto">
              <a:xfrm>
                <a:off x="4217" y="284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94" name="Freeform 188"/>
              <p:cNvSpPr>
                <a:spLocks/>
              </p:cNvSpPr>
              <p:nvPr/>
            </p:nvSpPr>
            <p:spPr bwMode="auto">
              <a:xfrm>
                <a:off x="4217" y="285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95" name="Freeform 189"/>
              <p:cNvSpPr>
                <a:spLocks/>
              </p:cNvSpPr>
              <p:nvPr/>
            </p:nvSpPr>
            <p:spPr bwMode="auto">
              <a:xfrm>
                <a:off x="4217" y="286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96" name="Freeform 190"/>
              <p:cNvSpPr>
                <a:spLocks/>
              </p:cNvSpPr>
              <p:nvPr/>
            </p:nvSpPr>
            <p:spPr bwMode="auto">
              <a:xfrm>
                <a:off x="4217" y="287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7" name="Freeform 191"/>
              <p:cNvSpPr>
                <a:spLocks/>
              </p:cNvSpPr>
              <p:nvPr/>
            </p:nvSpPr>
            <p:spPr bwMode="auto">
              <a:xfrm>
                <a:off x="4217" y="288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8" name="Freeform 192"/>
              <p:cNvSpPr>
                <a:spLocks/>
              </p:cNvSpPr>
              <p:nvPr/>
            </p:nvSpPr>
            <p:spPr bwMode="auto">
              <a:xfrm>
                <a:off x="4217" y="289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99" name="Freeform 193"/>
              <p:cNvSpPr>
                <a:spLocks/>
              </p:cNvSpPr>
              <p:nvPr/>
            </p:nvSpPr>
            <p:spPr bwMode="auto">
              <a:xfrm>
                <a:off x="4217" y="290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0" name="Freeform 194"/>
              <p:cNvSpPr>
                <a:spLocks/>
              </p:cNvSpPr>
              <p:nvPr/>
            </p:nvSpPr>
            <p:spPr bwMode="auto">
              <a:xfrm>
                <a:off x="4217" y="2918"/>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01" name="Freeform 195"/>
              <p:cNvSpPr>
                <a:spLocks/>
              </p:cNvSpPr>
              <p:nvPr/>
            </p:nvSpPr>
            <p:spPr bwMode="auto">
              <a:xfrm>
                <a:off x="4217" y="292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02" name="Freeform 196"/>
              <p:cNvSpPr>
                <a:spLocks/>
              </p:cNvSpPr>
              <p:nvPr/>
            </p:nvSpPr>
            <p:spPr bwMode="auto">
              <a:xfrm>
                <a:off x="4217" y="294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03" name="Freeform 197"/>
              <p:cNvSpPr>
                <a:spLocks/>
              </p:cNvSpPr>
              <p:nvPr/>
            </p:nvSpPr>
            <p:spPr bwMode="auto">
              <a:xfrm>
                <a:off x="4217" y="295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04" name="Freeform 198"/>
              <p:cNvSpPr>
                <a:spLocks/>
              </p:cNvSpPr>
              <p:nvPr/>
            </p:nvSpPr>
            <p:spPr bwMode="auto">
              <a:xfrm>
                <a:off x="4217" y="296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5" name="Freeform 199"/>
              <p:cNvSpPr>
                <a:spLocks/>
              </p:cNvSpPr>
              <p:nvPr/>
            </p:nvSpPr>
            <p:spPr bwMode="auto">
              <a:xfrm>
                <a:off x="4217" y="297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6" name="Freeform 200"/>
              <p:cNvSpPr>
                <a:spLocks/>
              </p:cNvSpPr>
              <p:nvPr/>
            </p:nvSpPr>
            <p:spPr bwMode="auto">
              <a:xfrm>
                <a:off x="4217" y="298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7" name="Freeform 201"/>
              <p:cNvSpPr>
                <a:spLocks/>
              </p:cNvSpPr>
              <p:nvPr/>
            </p:nvSpPr>
            <p:spPr bwMode="auto">
              <a:xfrm>
                <a:off x="4217" y="2994"/>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08" name="Freeform 202"/>
              <p:cNvSpPr>
                <a:spLocks/>
              </p:cNvSpPr>
              <p:nvPr/>
            </p:nvSpPr>
            <p:spPr bwMode="auto">
              <a:xfrm>
                <a:off x="4217" y="3005"/>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09" name="Freeform 203"/>
              <p:cNvSpPr>
                <a:spLocks/>
              </p:cNvSpPr>
              <p:nvPr/>
            </p:nvSpPr>
            <p:spPr bwMode="auto">
              <a:xfrm>
                <a:off x="4217" y="301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10" name="Freeform 204"/>
              <p:cNvSpPr>
                <a:spLocks/>
              </p:cNvSpPr>
              <p:nvPr/>
            </p:nvSpPr>
            <p:spPr bwMode="auto">
              <a:xfrm>
                <a:off x="4217" y="302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11" name="Freeform 205"/>
              <p:cNvSpPr>
                <a:spLocks/>
              </p:cNvSpPr>
              <p:nvPr/>
            </p:nvSpPr>
            <p:spPr bwMode="auto">
              <a:xfrm>
                <a:off x="4217" y="303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12" name="Freeform 206"/>
              <p:cNvSpPr>
                <a:spLocks/>
              </p:cNvSpPr>
              <p:nvPr/>
            </p:nvSpPr>
            <p:spPr bwMode="auto">
              <a:xfrm>
                <a:off x="4217" y="304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3" name="Freeform 207"/>
              <p:cNvSpPr>
                <a:spLocks/>
              </p:cNvSpPr>
              <p:nvPr/>
            </p:nvSpPr>
            <p:spPr bwMode="auto">
              <a:xfrm>
                <a:off x="4217" y="306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4" name="Freeform 208"/>
              <p:cNvSpPr>
                <a:spLocks/>
              </p:cNvSpPr>
              <p:nvPr/>
            </p:nvSpPr>
            <p:spPr bwMode="auto">
              <a:xfrm>
                <a:off x="4217" y="307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5" name="Freeform 209"/>
              <p:cNvSpPr>
                <a:spLocks/>
              </p:cNvSpPr>
              <p:nvPr/>
            </p:nvSpPr>
            <p:spPr bwMode="auto">
              <a:xfrm>
                <a:off x="4217" y="308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16" name="Freeform 210"/>
              <p:cNvSpPr>
                <a:spLocks/>
              </p:cNvSpPr>
              <p:nvPr/>
            </p:nvSpPr>
            <p:spPr bwMode="auto">
              <a:xfrm>
                <a:off x="4217" y="309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17" name="Freeform 211"/>
              <p:cNvSpPr>
                <a:spLocks/>
              </p:cNvSpPr>
              <p:nvPr/>
            </p:nvSpPr>
            <p:spPr bwMode="auto">
              <a:xfrm>
                <a:off x="4217" y="310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18" name="Freeform 212"/>
              <p:cNvSpPr>
                <a:spLocks/>
              </p:cNvSpPr>
              <p:nvPr/>
            </p:nvSpPr>
            <p:spPr bwMode="auto">
              <a:xfrm>
                <a:off x="4217" y="311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19" name="Freeform 213"/>
              <p:cNvSpPr>
                <a:spLocks/>
              </p:cNvSpPr>
              <p:nvPr/>
            </p:nvSpPr>
            <p:spPr bwMode="auto">
              <a:xfrm>
                <a:off x="4217" y="312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20" name="Freeform 214"/>
              <p:cNvSpPr>
                <a:spLocks/>
              </p:cNvSpPr>
              <p:nvPr/>
            </p:nvSpPr>
            <p:spPr bwMode="auto">
              <a:xfrm>
                <a:off x="4217" y="313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1" name="Freeform 215"/>
              <p:cNvSpPr>
                <a:spLocks/>
              </p:cNvSpPr>
              <p:nvPr/>
            </p:nvSpPr>
            <p:spPr bwMode="auto">
              <a:xfrm>
                <a:off x="4217" y="314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2" name="Freeform 216"/>
              <p:cNvSpPr>
                <a:spLocks/>
              </p:cNvSpPr>
              <p:nvPr/>
            </p:nvSpPr>
            <p:spPr bwMode="auto">
              <a:xfrm>
                <a:off x="4217" y="315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3" name="Freeform 217"/>
              <p:cNvSpPr>
                <a:spLocks/>
              </p:cNvSpPr>
              <p:nvPr/>
            </p:nvSpPr>
            <p:spPr bwMode="auto">
              <a:xfrm>
                <a:off x="4217" y="3169"/>
                <a:ext cx="5" cy="6"/>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624" name="Freeform 218"/>
              <p:cNvSpPr>
                <a:spLocks/>
              </p:cNvSpPr>
              <p:nvPr/>
            </p:nvSpPr>
            <p:spPr bwMode="auto">
              <a:xfrm>
                <a:off x="4217" y="3180"/>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25" name="Freeform 219"/>
              <p:cNvSpPr>
                <a:spLocks/>
              </p:cNvSpPr>
              <p:nvPr/>
            </p:nvSpPr>
            <p:spPr bwMode="auto">
              <a:xfrm>
                <a:off x="4217" y="319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626" name="Freeform 220"/>
              <p:cNvSpPr>
                <a:spLocks/>
              </p:cNvSpPr>
              <p:nvPr/>
            </p:nvSpPr>
            <p:spPr bwMode="auto">
              <a:xfrm>
                <a:off x="4217" y="320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27" name="Freeform 221"/>
              <p:cNvSpPr>
                <a:spLocks/>
              </p:cNvSpPr>
              <p:nvPr/>
            </p:nvSpPr>
            <p:spPr bwMode="auto">
              <a:xfrm>
                <a:off x="4217" y="3213"/>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628" name="Freeform 222"/>
              <p:cNvSpPr>
                <a:spLocks/>
              </p:cNvSpPr>
              <p:nvPr/>
            </p:nvSpPr>
            <p:spPr bwMode="auto">
              <a:xfrm>
                <a:off x="4217" y="322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5" name="Group 328"/>
            <p:cNvGrpSpPr>
              <a:grpSpLocks/>
            </p:cNvGrpSpPr>
            <p:nvPr/>
          </p:nvGrpSpPr>
          <p:grpSpPr bwMode="auto">
            <a:xfrm>
              <a:off x="4534" y="1383"/>
              <a:ext cx="6" cy="1132"/>
              <a:chOff x="4534" y="1671"/>
              <a:chExt cx="6" cy="1132"/>
            </a:xfrm>
          </p:grpSpPr>
          <p:sp>
            <p:nvSpPr>
              <p:cNvPr id="215421" name="Freeform 224"/>
              <p:cNvSpPr>
                <a:spLocks/>
              </p:cNvSpPr>
              <p:nvPr/>
            </p:nvSpPr>
            <p:spPr bwMode="auto">
              <a:xfrm>
                <a:off x="4534" y="16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3"/>
                    </a:lnTo>
                    <a:lnTo>
                      <a:pt x="8" y="2"/>
                    </a:lnTo>
                    <a:lnTo>
                      <a:pt x="6" y="0"/>
                    </a:lnTo>
                    <a:lnTo>
                      <a:pt x="4" y="2"/>
                    </a:lnTo>
                    <a:lnTo>
                      <a:pt x="2" y="3"/>
                    </a:lnTo>
                    <a:lnTo>
                      <a:pt x="0" y="5"/>
                    </a:lnTo>
                    <a:lnTo>
                      <a:pt x="2" y="7"/>
                    </a:lnTo>
                    <a:lnTo>
                      <a:pt x="4" y="9"/>
                    </a:lnTo>
                    <a:lnTo>
                      <a:pt x="6" y="11"/>
                    </a:lnTo>
                    <a:lnTo>
                      <a:pt x="8"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422" name="Freeform 225"/>
              <p:cNvSpPr>
                <a:spLocks/>
              </p:cNvSpPr>
              <p:nvPr/>
            </p:nvSpPr>
            <p:spPr bwMode="auto">
              <a:xfrm>
                <a:off x="4534" y="16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3" name="Freeform 226"/>
              <p:cNvSpPr>
                <a:spLocks/>
              </p:cNvSpPr>
              <p:nvPr/>
            </p:nvSpPr>
            <p:spPr bwMode="auto">
              <a:xfrm>
                <a:off x="4534" y="1693"/>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4" name="Freeform 227"/>
              <p:cNvSpPr>
                <a:spLocks/>
              </p:cNvSpPr>
              <p:nvPr/>
            </p:nvSpPr>
            <p:spPr bwMode="auto">
              <a:xfrm>
                <a:off x="4534" y="17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25" name="Freeform 228"/>
              <p:cNvSpPr>
                <a:spLocks/>
              </p:cNvSpPr>
              <p:nvPr/>
            </p:nvSpPr>
            <p:spPr bwMode="auto">
              <a:xfrm>
                <a:off x="4534" y="17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26" name="Freeform 229"/>
              <p:cNvSpPr>
                <a:spLocks/>
              </p:cNvSpPr>
              <p:nvPr/>
            </p:nvSpPr>
            <p:spPr bwMode="auto">
              <a:xfrm>
                <a:off x="4534" y="17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27" name="Freeform 230"/>
              <p:cNvSpPr>
                <a:spLocks/>
              </p:cNvSpPr>
              <p:nvPr/>
            </p:nvSpPr>
            <p:spPr bwMode="auto">
              <a:xfrm>
                <a:off x="4534" y="173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28" name="Freeform 231"/>
              <p:cNvSpPr>
                <a:spLocks/>
              </p:cNvSpPr>
              <p:nvPr/>
            </p:nvSpPr>
            <p:spPr bwMode="auto">
              <a:xfrm>
                <a:off x="4534" y="17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9" name="Freeform 232"/>
              <p:cNvSpPr>
                <a:spLocks/>
              </p:cNvSpPr>
              <p:nvPr/>
            </p:nvSpPr>
            <p:spPr bwMode="auto">
              <a:xfrm>
                <a:off x="4534" y="17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0" name="Freeform 233"/>
              <p:cNvSpPr>
                <a:spLocks/>
              </p:cNvSpPr>
              <p:nvPr/>
            </p:nvSpPr>
            <p:spPr bwMode="auto">
              <a:xfrm>
                <a:off x="4534" y="176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1" name="Freeform 234"/>
              <p:cNvSpPr>
                <a:spLocks/>
              </p:cNvSpPr>
              <p:nvPr/>
            </p:nvSpPr>
            <p:spPr bwMode="auto">
              <a:xfrm>
                <a:off x="4534" y="1780"/>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2" name="Freeform 235"/>
              <p:cNvSpPr>
                <a:spLocks/>
              </p:cNvSpPr>
              <p:nvPr/>
            </p:nvSpPr>
            <p:spPr bwMode="auto">
              <a:xfrm>
                <a:off x="4534" y="17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33" name="Freeform 236"/>
              <p:cNvSpPr>
                <a:spLocks/>
              </p:cNvSpPr>
              <p:nvPr/>
            </p:nvSpPr>
            <p:spPr bwMode="auto">
              <a:xfrm>
                <a:off x="4534" y="18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34" name="Freeform 237"/>
              <p:cNvSpPr>
                <a:spLocks/>
              </p:cNvSpPr>
              <p:nvPr/>
            </p:nvSpPr>
            <p:spPr bwMode="auto">
              <a:xfrm>
                <a:off x="4534" y="181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35" name="Freeform 238"/>
              <p:cNvSpPr>
                <a:spLocks/>
              </p:cNvSpPr>
              <p:nvPr/>
            </p:nvSpPr>
            <p:spPr bwMode="auto">
              <a:xfrm>
                <a:off x="4534" y="18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6" name="Freeform 239"/>
              <p:cNvSpPr>
                <a:spLocks/>
              </p:cNvSpPr>
              <p:nvPr/>
            </p:nvSpPr>
            <p:spPr bwMode="auto">
              <a:xfrm>
                <a:off x="4534" y="183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7" name="Freeform 240"/>
              <p:cNvSpPr>
                <a:spLocks/>
              </p:cNvSpPr>
              <p:nvPr/>
            </p:nvSpPr>
            <p:spPr bwMode="auto">
              <a:xfrm>
                <a:off x="4534" y="184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8" name="Freeform 241"/>
              <p:cNvSpPr>
                <a:spLocks/>
              </p:cNvSpPr>
              <p:nvPr/>
            </p:nvSpPr>
            <p:spPr bwMode="auto">
              <a:xfrm>
                <a:off x="4534" y="185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39" name="Freeform 242"/>
              <p:cNvSpPr>
                <a:spLocks/>
              </p:cNvSpPr>
              <p:nvPr/>
            </p:nvSpPr>
            <p:spPr bwMode="auto">
              <a:xfrm>
                <a:off x="4534" y="1868"/>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0" name="Freeform 243"/>
              <p:cNvSpPr>
                <a:spLocks/>
              </p:cNvSpPr>
              <p:nvPr/>
            </p:nvSpPr>
            <p:spPr bwMode="auto">
              <a:xfrm>
                <a:off x="4534" y="187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41" name="Freeform 244"/>
              <p:cNvSpPr>
                <a:spLocks/>
              </p:cNvSpPr>
              <p:nvPr/>
            </p:nvSpPr>
            <p:spPr bwMode="auto">
              <a:xfrm>
                <a:off x="4534" y="189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42" name="Freeform 245"/>
              <p:cNvSpPr>
                <a:spLocks/>
              </p:cNvSpPr>
              <p:nvPr/>
            </p:nvSpPr>
            <p:spPr bwMode="auto">
              <a:xfrm>
                <a:off x="4534" y="190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43" name="Freeform 246"/>
              <p:cNvSpPr>
                <a:spLocks/>
              </p:cNvSpPr>
              <p:nvPr/>
            </p:nvSpPr>
            <p:spPr bwMode="auto">
              <a:xfrm>
                <a:off x="4534" y="191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4" name="Freeform 247"/>
              <p:cNvSpPr>
                <a:spLocks/>
              </p:cNvSpPr>
              <p:nvPr/>
            </p:nvSpPr>
            <p:spPr bwMode="auto">
              <a:xfrm>
                <a:off x="4534" y="192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5" name="Freeform 248"/>
              <p:cNvSpPr>
                <a:spLocks/>
              </p:cNvSpPr>
              <p:nvPr/>
            </p:nvSpPr>
            <p:spPr bwMode="auto">
              <a:xfrm>
                <a:off x="4534" y="193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6" name="Freeform 249"/>
              <p:cNvSpPr>
                <a:spLocks/>
              </p:cNvSpPr>
              <p:nvPr/>
            </p:nvSpPr>
            <p:spPr bwMode="auto">
              <a:xfrm>
                <a:off x="4534" y="194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7" name="Freeform 250"/>
              <p:cNvSpPr>
                <a:spLocks/>
              </p:cNvSpPr>
              <p:nvPr/>
            </p:nvSpPr>
            <p:spPr bwMode="auto">
              <a:xfrm>
                <a:off x="4534" y="1955"/>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48" name="Freeform 251"/>
              <p:cNvSpPr>
                <a:spLocks/>
              </p:cNvSpPr>
              <p:nvPr/>
            </p:nvSpPr>
            <p:spPr bwMode="auto">
              <a:xfrm>
                <a:off x="4534" y="196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49" name="Freeform 252"/>
              <p:cNvSpPr>
                <a:spLocks/>
              </p:cNvSpPr>
              <p:nvPr/>
            </p:nvSpPr>
            <p:spPr bwMode="auto">
              <a:xfrm>
                <a:off x="4534" y="197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50" name="Freeform 253"/>
              <p:cNvSpPr>
                <a:spLocks/>
              </p:cNvSpPr>
              <p:nvPr/>
            </p:nvSpPr>
            <p:spPr bwMode="auto">
              <a:xfrm>
                <a:off x="4534" y="198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51" name="Freeform 254"/>
              <p:cNvSpPr>
                <a:spLocks/>
              </p:cNvSpPr>
              <p:nvPr/>
            </p:nvSpPr>
            <p:spPr bwMode="auto">
              <a:xfrm>
                <a:off x="4534" y="199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2" name="Freeform 255"/>
              <p:cNvSpPr>
                <a:spLocks/>
              </p:cNvSpPr>
              <p:nvPr/>
            </p:nvSpPr>
            <p:spPr bwMode="auto">
              <a:xfrm>
                <a:off x="4534" y="201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3" name="Freeform 256"/>
              <p:cNvSpPr>
                <a:spLocks/>
              </p:cNvSpPr>
              <p:nvPr/>
            </p:nvSpPr>
            <p:spPr bwMode="auto">
              <a:xfrm>
                <a:off x="4534" y="202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4" name="Freeform 257"/>
              <p:cNvSpPr>
                <a:spLocks/>
              </p:cNvSpPr>
              <p:nvPr/>
            </p:nvSpPr>
            <p:spPr bwMode="auto">
              <a:xfrm>
                <a:off x="4534" y="203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5" name="Freeform 258"/>
              <p:cNvSpPr>
                <a:spLocks/>
              </p:cNvSpPr>
              <p:nvPr/>
            </p:nvSpPr>
            <p:spPr bwMode="auto">
              <a:xfrm>
                <a:off x="4534" y="2043"/>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56" name="Freeform 259"/>
              <p:cNvSpPr>
                <a:spLocks/>
              </p:cNvSpPr>
              <p:nvPr/>
            </p:nvSpPr>
            <p:spPr bwMode="auto">
              <a:xfrm>
                <a:off x="4534" y="205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57" name="Freeform 260"/>
              <p:cNvSpPr>
                <a:spLocks/>
              </p:cNvSpPr>
              <p:nvPr/>
            </p:nvSpPr>
            <p:spPr bwMode="auto">
              <a:xfrm>
                <a:off x="4534" y="206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58" name="Freeform 261"/>
              <p:cNvSpPr>
                <a:spLocks/>
              </p:cNvSpPr>
              <p:nvPr/>
            </p:nvSpPr>
            <p:spPr bwMode="auto">
              <a:xfrm>
                <a:off x="4534" y="207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59" name="Freeform 262"/>
              <p:cNvSpPr>
                <a:spLocks/>
              </p:cNvSpPr>
              <p:nvPr/>
            </p:nvSpPr>
            <p:spPr bwMode="auto">
              <a:xfrm>
                <a:off x="4534" y="208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0" name="Freeform 263"/>
              <p:cNvSpPr>
                <a:spLocks/>
              </p:cNvSpPr>
              <p:nvPr/>
            </p:nvSpPr>
            <p:spPr bwMode="auto">
              <a:xfrm>
                <a:off x="4534" y="209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1" name="Freeform 264"/>
              <p:cNvSpPr>
                <a:spLocks/>
              </p:cNvSpPr>
              <p:nvPr/>
            </p:nvSpPr>
            <p:spPr bwMode="auto">
              <a:xfrm>
                <a:off x="4534" y="210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2" name="Freeform 265"/>
              <p:cNvSpPr>
                <a:spLocks/>
              </p:cNvSpPr>
              <p:nvPr/>
            </p:nvSpPr>
            <p:spPr bwMode="auto">
              <a:xfrm>
                <a:off x="4534" y="211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3" name="Freeform 266"/>
              <p:cNvSpPr>
                <a:spLocks/>
              </p:cNvSpPr>
              <p:nvPr/>
            </p:nvSpPr>
            <p:spPr bwMode="auto">
              <a:xfrm>
                <a:off x="4534" y="2130"/>
                <a:ext cx="6" cy="6"/>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4" name="Freeform 267"/>
              <p:cNvSpPr>
                <a:spLocks/>
              </p:cNvSpPr>
              <p:nvPr/>
            </p:nvSpPr>
            <p:spPr bwMode="auto">
              <a:xfrm>
                <a:off x="4534" y="214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65" name="Freeform 268"/>
              <p:cNvSpPr>
                <a:spLocks/>
              </p:cNvSpPr>
              <p:nvPr/>
            </p:nvSpPr>
            <p:spPr bwMode="auto">
              <a:xfrm>
                <a:off x="4534" y="215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66" name="Freeform 269"/>
              <p:cNvSpPr>
                <a:spLocks/>
              </p:cNvSpPr>
              <p:nvPr/>
            </p:nvSpPr>
            <p:spPr bwMode="auto">
              <a:xfrm>
                <a:off x="4534" y="216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67" name="Freeform 270"/>
              <p:cNvSpPr>
                <a:spLocks/>
              </p:cNvSpPr>
              <p:nvPr/>
            </p:nvSpPr>
            <p:spPr bwMode="auto">
              <a:xfrm>
                <a:off x="4534" y="217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8" name="Freeform 271"/>
              <p:cNvSpPr>
                <a:spLocks/>
              </p:cNvSpPr>
              <p:nvPr/>
            </p:nvSpPr>
            <p:spPr bwMode="auto">
              <a:xfrm>
                <a:off x="4534" y="218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69" name="Freeform 272"/>
              <p:cNvSpPr>
                <a:spLocks/>
              </p:cNvSpPr>
              <p:nvPr/>
            </p:nvSpPr>
            <p:spPr bwMode="auto">
              <a:xfrm>
                <a:off x="4534" y="219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0" name="Freeform 273"/>
              <p:cNvSpPr>
                <a:spLocks/>
              </p:cNvSpPr>
              <p:nvPr/>
            </p:nvSpPr>
            <p:spPr bwMode="auto">
              <a:xfrm>
                <a:off x="4534" y="220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1" name="Freeform 274"/>
              <p:cNvSpPr>
                <a:spLocks/>
              </p:cNvSpPr>
              <p:nvPr/>
            </p:nvSpPr>
            <p:spPr bwMode="auto">
              <a:xfrm>
                <a:off x="4534" y="2218"/>
                <a:ext cx="6" cy="5"/>
              </a:xfrm>
              <a:custGeom>
                <a:avLst/>
                <a:gdLst>
                  <a:gd name="T0" fmla="*/ 1 w 11"/>
                  <a:gd name="T1" fmla="*/ 1 h 10"/>
                  <a:gd name="T2" fmla="*/ 1 w 11"/>
                  <a:gd name="T3" fmla="*/ 1 h 10"/>
                  <a:gd name="T4" fmla="*/ 1 w 11"/>
                  <a:gd name="T5" fmla="*/ 1 h 10"/>
                  <a:gd name="T6" fmla="*/ 1 w 11"/>
                  <a:gd name="T7" fmla="*/ 0 h 10"/>
                  <a:gd name="T8" fmla="*/ 1 w 11"/>
                  <a:gd name="T9" fmla="*/ 0 h 10"/>
                  <a:gd name="T10" fmla="*/ 1 w 11"/>
                  <a:gd name="T11" fmla="*/ 0 h 10"/>
                  <a:gd name="T12" fmla="*/ 1 w 11"/>
                  <a:gd name="T13" fmla="*/ 0 h 10"/>
                  <a:gd name="T14" fmla="*/ 1 w 11"/>
                  <a:gd name="T15" fmla="*/ 1 h 10"/>
                  <a:gd name="T16" fmla="*/ 0 w 11"/>
                  <a:gd name="T17" fmla="*/ 1 h 10"/>
                  <a:gd name="T18" fmla="*/ 0 w 11"/>
                  <a:gd name="T19" fmla="*/ 1 h 10"/>
                  <a:gd name="T20" fmla="*/ 0 w 11"/>
                  <a:gd name="T21" fmla="*/ 1 h 10"/>
                  <a:gd name="T22" fmla="*/ 1 w 11"/>
                  <a:gd name="T23" fmla="*/ 1 h 10"/>
                  <a:gd name="T24" fmla="*/ 1 w 11"/>
                  <a:gd name="T25" fmla="*/ 1 h 10"/>
                  <a:gd name="T26" fmla="*/ 1 w 11"/>
                  <a:gd name="T27" fmla="*/ 1 h 10"/>
                  <a:gd name="T28" fmla="*/ 1 w 11"/>
                  <a:gd name="T29" fmla="*/ 1 h 10"/>
                  <a:gd name="T30" fmla="*/ 1 w 11"/>
                  <a:gd name="T31" fmla="*/ 1 h 10"/>
                  <a:gd name="T32" fmla="*/ 1 w 11"/>
                  <a:gd name="T33" fmla="*/ 1 h 10"/>
                  <a:gd name="T34" fmla="*/ 1 w 11"/>
                  <a:gd name="T35" fmla="*/ 1 h 10"/>
                  <a:gd name="T36" fmla="*/ 1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0"/>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2" name="Freeform 275"/>
              <p:cNvSpPr>
                <a:spLocks/>
              </p:cNvSpPr>
              <p:nvPr/>
            </p:nvSpPr>
            <p:spPr bwMode="auto">
              <a:xfrm>
                <a:off x="4534" y="222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73" name="Freeform 276"/>
              <p:cNvSpPr>
                <a:spLocks/>
              </p:cNvSpPr>
              <p:nvPr/>
            </p:nvSpPr>
            <p:spPr bwMode="auto">
              <a:xfrm>
                <a:off x="4534" y="224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74" name="Freeform 277"/>
              <p:cNvSpPr>
                <a:spLocks/>
              </p:cNvSpPr>
              <p:nvPr/>
            </p:nvSpPr>
            <p:spPr bwMode="auto">
              <a:xfrm>
                <a:off x="4534" y="225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75" name="Freeform 278"/>
              <p:cNvSpPr>
                <a:spLocks/>
              </p:cNvSpPr>
              <p:nvPr/>
            </p:nvSpPr>
            <p:spPr bwMode="auto">
              <a:xfrm>
                <a:off x="4534" y="226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6" name="Freeform 279"/>
              <p:cNvSpPr>
                <a:spLocks/>
              </p:cNvSpPr>
              <p:nvPr/>
            </p:nvSpPr>
            <p:spPr bwMode="auto">
              <a:xfrm>
                <a:off x="4534" y="227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7" name="Freeform 280"/>
              <p:cNvSpPr>
                <a:spLocks/>
              </p:cNvSpPr>
              <p:nvPr/>
            </p:nvSpPr>
            <p:spPr bwMode="auto">
              <a:xfrm>
                <a:off x="4534" y="228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8" name="Freeform 281"/>
              <p:cNvSpPr>
                <a:spLocks/>
              </p:cNvSpPr>
              <p:nvPr/>
            </p:nvSpPr>
            <p:spPr bwMode="auto">
              <a:xfrm>
                <a:off x="4534" y="229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79" name="Freeform 282"/>
              <p:cNvSpPr>
                <a:spLocks/>
              </p:cNvSpPr>
              <p:nvPr/>
            </p:nvSpPr>
            <p:spPr bwMode="auto">
              <a:xfrm>
                <a:off x="4534" y="230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0" name="Freeform 283"/>
              <p:cNvSpPr>
                <a:spLocks/>
              </p:cNvSpPr>
              <p:nvPr/>
            </p:nvSpPr>
            <p:spPr bwMode="auto">
              <a:xfrm>
                <a:off x="4534" y="231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1" name="Freeform 284"/>
              <p:cNvSpPr>
                <a:spLocks/>
              </p:cNvSpPr>
              <p:nvPr/>
            </p:nvSpPr>
            <p:spPr bwMode="auto">
              <a:xfrm>
                <a:off x="4534" y="232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2" name="Freeform 285"/>
              <p:cNvSpPr>
                <a:spLocks/>
              </p:cNvSpPr>
              <p:nvPr/>
            </p:nvSpPr>
            <p:spPr bwMode="auto">
              <a:xfrm>
                <a:off x="4534" y="233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83" name="Freeform 286"/>
              <p:cNvSpPr>
                <a:spLocks/>
              </p:cNvSpPr>
              <p:nvPr/>
            </p:nvSpPr>
            <p:spPr bwMode="auto">
              <a:xfrm>
                <a:off x="4534" y="234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4" name="Freeform 287"/>
              <p:cNvSpPr>
                <a:spLocks/>
              </p:cNvSpPr>
              <p:nvPr/>
            </p:nvSpPr>
            <p:spPr bwMode="auto">
              <a:xfrm>
                <a:off x="4534" y="236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5" name="Freeform 288"/>
              <p:cNvSpPr>
                <a:spLocks/>
              </p:cNvSpPr>
              <p:nvPr/>
            </p:nvSpPr>
            <p:spPr bwMode="auto">
              <a:xfrm>
                <a:off x="4534" y="237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6" name="Freeform 289"/>
              <p:cNvSpPr>
                <a:spLocks/>
              </p:cNvSpPr>
              <p:nvPr/>
            </p:nvSpPr>
            <p:spPr bwMode="auto">
              <a:xfrm>
                <a:off x="4534" y="238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87" name="Freeform 290"/>
              <p:cNvSpPr>
                <a:spLocks/>
              </p:cNvSpPr>
              <p:nvPr/>
            </p:nvSpPr>
            <p:spPr bwMode="auto">
              <a:xfrm>
                <a:off x="4534" y="239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8" name="Freeform 291"/>
              <p:cNvSpPr>
                <a:spLocks/>
              </p:cNvSpPr>
              <p:nvPr/>
            </p:nvSpPr>
            <p:spPr bwMode="auto">
              <a:xfrm>
                <a:off x="4534" y="240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89" name="Freeform 292"/>
              <p:cNvSpPr>
                <a:spLocks/>
              </p:cNvSpPr>
              <p:nvPr/>
            </p:nvSpPr>
            <p:spPr bwMode="auto">
              <a:xfrm>
                <a:off x="4534" y="241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0" name="Freeform 293"/>
              <p:cNvSpPr>
                <a:spLocks/>
              </p:cNvSpPr>
              <p:nvPr/>
            </p:nvSpPr>
            <p:spPr bwMode="auto">
              <a:xfrm>
                <a:off x="4534" y="242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91" name="Freeform 294"/>
              <p:cNvSpPr>
                <a:spLocks/>
              </p:cNvSpPr>
              <p:nvPr/>
            </p:nvSpPr>
            <p:spPr bwMode="auto">
              <a:xfrm>
                <a:off x="4534" y="243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2" name="Freeform 295"/>
              <p:cNvSpPr>
                <a:spLocks/>
              </p:cNvSpPr>
              <p:nvPr/>
            </p:nvSpPr>
            <p:spPr bwMode="auto">
              <a:xfrm>
                <a:off x="4534" y="244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3" name="Freeform 296"/>
              <p:cNvSpPr>
                <a:spLocks/>
              </p:cNvSpPr>
              <p:nvPr/>
            </p:nvSpPr>
            <p:spPr bwMode="auto">
              <a:xfrm>
                <a:off x="4534" y="245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4" name="Freeform 297"/>
              <p:cNvSpPr>
                <a:spLocks/>
              </p:cNvSpPr>
              <p:nvPr/>
            </p:nvSpPr>
            <p:spPr bwMode="auto">
              <a:xfrm>
                <a:off x="4534" y="2469"/>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95" name="Freeform 298"/>
              <p:cNvSpPr>
                <a:spLocks/>
              </p:cNvSpPr>
              <p:nvPr/>
            </p:nvSpPr>
            <p:spPr bwMode="auto">
              <a:xfrm>
                <a:off x="4534" y="2480"/>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6" name="Freeform 299"/>
              <p:cNvSpPr>
                <a:spLocks/>
              </p:cNvSpPr>
              <p:nvPr/>
            </p:nvSpPr>
            <p:spPr bwMode="auto">
              <a:xfrm>
                <a:off x="4534" y="249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7" name="Freeform 300"/>
              <p:cNvSpPr>
                <a:spLocks/>
              </p:cNvSpPr>
              <p:nvPr/>
            </p:nvSpPr>
            <p:spPr bwMode="auto">
              <a:xfrm>
                <a:off x="4534" y="250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98" name="Freeform 301"/>
              <p:cNvSpPr>
                <a:spLocks/>
              </p:cNvSpPr>
              <p:nvPr/>
            </p:nvSpPr>
            <p:spPr bwMode="auto">
              <a:xfrm>
                <a:off x="4534" y="251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99" name="Freeform 302"/>
              <p:cNvSpPr>
                <a:spLocks/>
              </p:cNvSpPr>
              <p:nvPr/>
            </p:nvSpPr>
            <p:spPr bwMode="auto">
              <a:xfrm>
                <a:off x="4534" y="252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0" name="Freeform 303"/>
              <p:cNvSpPr>
                <a:spLocks/>
              </p:cNvSpPr>
              <p:nvPr/>
            </p:nvSpPr>
            <p:spPr bwMode="auto">
              <a:xfrm>
                <a:off x="4534" y="253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1" name="Freeform 304"/>
              <p:cNvSpPr>
                <a:spLocks/>
              </p:cNvSpPr>
              <p:nvPr/>
            </p:nvSpPr>
            <p:spPr bwMode="auto">
              <a:xfrm>
                <a:off x="4534" y="254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2" name="Freeform 305"/>
              <p:cNvSpPr>
                <a:spLocks/>
              </p:cNvSpPr>
              <p:nvPr/>
            </p:nvSpPr>
            <p:spPr bwMode="auto">
              <a:xfrm>
                <a:off x="4534" y="2557"/>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3" name="Freeform 306"/>
              <p:cNvSpPr>
                <a:spLocks/>
              </p:cNvSpPr>
              <p:nvPr/>
            </p:nvSpPr>
            <p:spPr bwMode="auto">
              <a:xfrm>
                <a:off x="4534" y="2568"/>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04" name="Freeform 307"/>
              <p:cNvSpPr>
                <a:spLocks/>
              </p:cNvSpPr>
              <p:nvPr/>
            </p:nvSpPr>
            <p:spPr bwMode="auto">
              <a:xfrm>
                <a:off x="4534" y="257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05" name="Freeform 308"/>
              <p:cNvSpPr>
                <a:spLocks/>
              </p:cNvSpPr>
              <p:nvPr/>
            </p:nvSpPr>
            <p:spPr bwMode="auto">
              <a:xfrm>
                <a:off x="4534" y="259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06" name="Freeform 309"/>
              <p:cNvSpPr>
                <a:spLocks/>
              </p:cNvSpPr>
              <p:nvPr/>
            </p:nvSpPr>
            <p:spPr bwMode="auto">
              <a:xfrm>
                <a:off x="4534" y="260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07" name="Freeform 310"/>
              <p:cNvSpPr>
                <a:spLocks/>
              </p:cNvSpPr>
              <p:nvPr/>
            </p:nvSpPr>
            <p:spPr bwMode="auto">
              <a:xfrm>
                <a:off x="4534" y="2611"/>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8" name="Freeform 311"/>
              <p:cNvSpPr>
                <a:spLocks/>
              </p:cNvSpPr>
              <p:nvPr/>
            </p:nvSpPr>
            <p:spPr bwMode="auto">
              <a:xfrm>
                <a:off x="4534" y="2622"/>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09" name="Freeform 312"/>
              <p:cNvSpPr>
                <a:spLocks/>
              </p:cNvSpPr>
              <p:nvPr/>
            </p:nvSpPr>
            <p:spPr bwMode="auto">
              <a:xfrm>
                <a:off x="4534" y="2633"/>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0" name="Freeform 313"/>
              <p:cNvSpPr>
                <a:spLocks/>
              </p:cNvSpPr>
              <p:nvPr/>
            </p:nvSpPr>
            <p:spPr bwMode="auto">
              <a:xfrm>
                <a:off x="4534" y="2644"/>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1" name="Freeform 314"/>
              <p:cNvSpPr>
                <a:spLocks/>
              </p:cNvSpPr>
              <p:nvPr/>
            </p:nvSpPr>
            <p:spPr bwMode="auto">
              <a:xfrm>
                <a:off x="4534" y="2655"/>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12" name="Freeform 315"/>
              <p:cNvSpPr>
                <a:spLocks/>
              </p:cNvSpPr>
              <p:nvPr/>
            </p:nvSpPr>
            <p:spPr bwMode="auto">
              <a:xfrm>
                <a:off x="4534" y="266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13" name="Freeform 316"/>
              <p:cNvSpPr>
                <a:spLocks/>
              </p:cNvSpPr>
              <p:nvPr/>
            </p:nvSpPr>
            <p:spPr bwMode="auto">
              <a:xfrm>
                <a:off x="4534" y="267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14" name="Freeform 317"/>
              <p:cNvSpPr>
                <a:spLocks/>
              </p:cNvSpPr>
              <p:nvPr/>
            </p:nvSpPr>
            <p:spPr bwMode="auto">
              <a:xfrm>
                <a:off x="4534" y="2688"/>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15" name="Freeform 318"/>
              <p:cNvSpPr>
                <a:spLocks/>
              </p:cNvSpPr>
              <p:nvPr/>
            </p:nvSpPr>
            <p:spPr bwMode="auto">
              <a:xfrm>
                <a:off x="4534" y="2699"/>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6" name="Freeform 319"/>
              <p:cNvSpPr>
                <a:spLocks/>
              </p:cNvSpPr>
              <p:nvPr/>
            </p:nvSpPr>
            <p:spPr bwMode="auto">
              <a:xfrm>
                <a:off x="4534" y="2710"/>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7" name="Freeform 320"/>
              <p:cNvSpPr>
                <a:spLocks/>
              </p:cNvSpPr>
              <p:nvPr/>
            </p:nvSpPr>
            <p:spPr bwMode="auto">
              <a:xfrm>
                <a:off x="4534" y="2721"/>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8" name="Freeform 321"/>
              <p:cNvSpPr>
                <a:spLocks/>
              </p:cNvSpPr>
              <p:nvPr/>
            </p:nvSpPr>
            <p:spPr bwMode="auto">
              <a:xfrm>
                <a:off x="4534" y="2732"/>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8" y="0"/>
                    </a:lnTo>
                    <a:lnTo>
                      <a:pt x="6" y="0"/>
                    </a:lnTo>
                    <a:lnTo>
                      <a:pt x="4" y="0"/>
                    </a:lnTo>
                    <a:lnTo>
                      <a:pt x="2" y="1"/>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19" name="Freeform 322"/>
              <p:cNvSpPr>
                <a:spLocks/>
              </p:cNvSpPr>
              <p:nvPr/>
            </p:nvSpPr>
            <p:spPr bwMode="auto">
              <a:xfrm>
                <a:off x="4534" y="2743"/>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10"/>
                    </a:lnTo>
                    <a:lnTo>
                      <a:pt x="6" y="11"/>
                    </a:lnTo>
                    <a:lnTo>
                      <a:pt x="8" y="10"/>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20" name="Freeform 323"/>
              <p:cNvSpPr>
                <a:spLocks/>
              </p:cNvSpPr>
              <p:nvPr/>
            </p:nvSpPr>
            <p:spPr bwMode="auto">
              <a:xfrm>
                <a:off x="4534" y="2754"/>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21" name="Freeform 324"/>
              <p:cNvSpPr>
                <a:spLocks/>
              </p:cNvSpPr>
              <p:nvPr/>
            </p:nvSpPr>
            <p:spPr bwMode="auto">
              <a:xfrm>
                <a:off x="4534" y="2765"/>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8"/>
                    </a:lnTo>
                    <a:lnTo>
                      <a:pt x="4" y="9"/>
                    </a:lnTo>
                    <a:lnTo>
                      <a:pt x="6" y="11"/>
                    </a:lnTo>
                    <a:lnTo>
                      <a:pt x="8"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522" name="Freeform 325"/>
              <p:cNvSpPr>
                <a:spLocks/>
              </p:cNvSpPr>
              <p:nvPr/>
            </p:nvSpPr>
            <p:spPr bwMode="auto">
              <a:xfrm>
                <a:off x="4534" y="2776"/>
                <a:ext cx="6" cy="5"/>
              </a:xfrm>
              <a:custGeom>
                <a:avLst/>
                <a:gdLst>
                  <a:gd name="T0" fmla="*/ 1 w 11"/>
                  <a:gd name="T1" fmla="*/ 0 h 11"/>
                  <a:gd name="T2" fmla="*/ 1 w 11"/>
                  <a:gd name="T3" fmla="*/ 0 h 11"/>
                  <a:gd name="T4" fmla="*/ 1 w 11"/>
                  <a:gd name="T5" fmla="*/ 0 h 11"/>
                  <a:gd name="T6" fmla="*/ 1 w 11"/>
                  <a:gd name="T7" fmla="*/ 0 h 11"/>
                  <a:gd name="T8" fmla="*/ 1 w 11"/>
                  <a:gd name="T9" fmla="*/ 0 h 11"/>
                  <a:gd name="T10" fmla="*/ 1 w 11"/>
                  <a:gd name="T11" fmla="*/ 0 h 11"/>
                  <a:gd name="T12" fmla="*/ 1 w 11"/>
                  <a:gd name="T13" fmla="*/ 0 h 11"/>
                  <a:gd name="T14" fmla="*/ 1 w 11"/>
                  <a:gd name="T15" fmla="*/ 0 h 11"/>
                  <a:gd name="T16" fmla="*/ 0 w 11"/>
                  <a:gd name="T17" fmla="*/ 0 h 11"/>
                  <a:gd name="T18" fmla="*/ 0 w 11"/>
                  <a:gd name="T19" fmla="*/ 0 h 11"/>
                  <a:gd name="T20" fmla="*/ 0 w 11"/>
                  <a:gd name="T21" fmla="*/ 0 h 11"/>
                  <a:gd name="T22" fmla="*/ 1 w 11"/>
                  <a:gd name="T23" fmla="*/ 0 h 11"/>
                  <a:gd name="T24" fmla="*/ 1 w 11"/>
                  <a:gd name="T25" fmla="*/ 0 h 11"/>
                  <a:gd name="T26" fmla="*/ 1 w 11"/>
                  <a:gd name="T27" fmla="*/ 0 h 11"/>
                  <a:gd name="T28" fmla="*/ 1 w 11"/>
                  <a:gd name="T29" fmla="*/ 0 h 11"/>
                  <a:gd name="T30" fmla="*/ 1 w 11"/>
                  <a:gd name="T31" fmla="*/ 0 h 11"/>
                  <a:gd name="T32" fmla="*/ 1 w 11"/>
                  <a:gd name="T33" fmla="*/ 0 h 11"/>
                  <a:gd name="T34" fmla="*/ 1 w 11"/>
                  <a:gd name="T35" fmla="*/ 0 h 11"/>
                  <a:gd name="T36" fmla="*/ 1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8" y="0"/>
                    </a:lnTo>
                    <a:lnTo>
                      <a:pt x="6" y="0"/>
                    </a:lnTo>
                    <a:lnTo>
                      <a:pt x="4" y="0"/>
                    </a:lnTo>
                    <a:lnTo>
                      <a:pt x="2" y="2"/>
                    </a:lnTo>
                    <a:lnTo>
                      <a:pt x="0" y="4"/>
                    </a:lnTo>
                    <a:lnTo>
                      <a:pt x="0" y="6"/>
                    </a:lnTo>
                    <a:lnTo>
                      <a:pt x="2" y="7"/>
                    </a:lnTo>
                    <a:lnTo>
                      <a:pt x="4" y="9"/>
                    </a:lnTo>
                    <a:lnTo>
                      <a:pt x="6" y="11"/>
                    </a:lnTo>
                    <a:lnTo>
                      <a:pt x="8"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523" name="Freeform 326"/>
              <p:cNvSpPr>
                <a:spLocks/>
              </p:cNvSpPr>
              <p:nvPr/>
            </p:nvSpPr>
            <p:spPr bwMode="auto">
              <a:xfrm>
                <a:off x="4534" y="2786"/>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8" y="0"/>
                    </a:lnTo>
                    <a:lnTo>
                      <a:pt x="6" y="0"/>
                    </a:lnTo>
                    <a:lnTo>
                      <a:pt x="4" y="0"/>
                    </a:lnTo>
                    <a:lnTo>
                      <a:pt x="2" y="2"/>
                    </a:lnTo>
                    <a:lnTo>
                      <a:pt x="0" y="4"/>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524" name="Freeform 327"/>
              <p:cNvSpPr>
                <a:spLocks/>
              </p:cNvSpPr>
              <p:nvPr/>
            </p:nvSpPr>
            <p:spPr bwMode="auto">
              <a:xfrm>
                <a:off x="4534" y="2797"/>
                <a:ext cx="6" cy="6"/>
              </a:xfrm>
              <a:custGeom>
                <a:avLst/>
                <a:gdLst>
                  <a:gd name="T0" fmla="*/ 1 w 11"/>
                  <a:gd name="T1" fmla="*/ 1 h 11"/>
                  <a:gd name="T2" fmla="*/ 1 w 11"/>
                  <a:gd name="T3" fmla="*/ 1 h 11"/>
                  <a:gd name="T4" fmla="*/ 1 w 11"/>
                  <a:gd name="T5" fmla="*/ 1 h 11"/>
                  <a:gd name="T6" fmla="*/ 1 w 11"/>
                  <a:gd name="T7" fmla="*/ 0 h 11"/>
                  <a:gd name="T8" fmla="*/ 1 w 11"/>
                  <a:gd name="T9" fmla="*/ 0 h 11"/>
                  <a:gd name="T10" fmla="*/ 1 w 11"/>
                  <a:gd name="T11" fmla="*/ 0 h 11"/>
                  <a:gd name="T12" fmla="*/ 1 w 11"/>
                  <a:gd name="T13" fmla="*/ 0 h 11"/>
                  <a:gd name="T14" fmla="*/ 1 w 11"/>
                  <a:gd name="T15" fmla="*/ 1 h 11"/>
                  <a:gd name="T16" fmla="*/ 0 w 11"/>
                  <a:gd name="T17" fmla="*/ 1 h 11"/>
                  <a:gd name="T18" fmla="*/ 0 w 11"/>
                  <a:gd name="T19" fmla="*/ 1 h 11"/>
                  <a:gd name="T20" fmla="*/ 0 w 11"/>
                  <a:gd name="T21" fmla="*/ 1 h 11"/>
                  <a:gd name="T22" fmla="*/ 1 w 11"/>
                  <a:gd name="T23" fmla="*/ 1 h 11"/>
                  <a:gd name="T24" fmla="*/ 1 w 11"/>
                  <a:gd name="T25" fmla="*/ 1 h 11"/>
                  <a:gd name="T26" fmla="*/ 1 w 11"/>
                  <a:gd name="T27" fmla="*/ 1 h 11"/>
                  <a:gd name="T28" fmla="*/ 1 w 11"/>
                  <a:gd name="T29" fmla="*/ 1 h 11"/>
                  <a:gd name="T30" fmla="*/ 1 w 11"/>
                  <a:gd name="T31" fmla="*/ 1 h 11"/>
                  <a:gd name="T32" fmla="*/ 1 w 11"/>
                  <a:gd name="T33" fmla="*/ 1 h 11"/>
                  <a:gd name="T34" fmla="*/ 1 w 11"/>
                  <a:gd name="T35" fmla="*/ 1 h 11"/>
                  <a:gd name="T36" fmla="*/ 1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8" y="0"/>
                    </a:lnTo>
                    <a:lnTo>
                      <a:pt x="6" y="0"/>
                    </a:lnTo>
                    <a:lnTo>
                      <a:pt x="4" y="0"/>
                    </a:lnTo>
                    <a:lnTo>
                      <a:pt x="2" y="2"/>
                    </a:lnTo>
                    <a:lnTo>
                      <a:pt x="0" y="3"/>
                    </a:lnTo>
                    <a:lnTo>
                      <a:pt x="0" y="5"/>
                    </a:lnTo>
                    <a:lnTo>
                      <a:pt x="2" y="7"/>
                    </a:lnTo>
                    <a:lnTo>
                      <a:pt x="4" y="9"/>
                    </a:lnTo>
                    <a:lnTo>
                      <a:pt x="6" y="11"/>
                    </a:lnTo>
                    <a:lnTo>
                      <a:pt x="8"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6" name="Group 342"/>
            <p:cNvGrpSpPr>
              <a:grpSpLocks/>
            </p:cNvGrpSpPr>
            <p:nvPr/>
          </p:nvGrpSpPr>
          <p:grpSpPr bwMode="auto">
            <a:xfrm>
              <a:off x="3641" y="1809"/>
              <a:ext cx="5" cy="137"/>
              <a:chOff x="3641" y="2097"/>
              <a:chExt cx="5" cy="137"/>
            </a:xfrm>
          </p:grpSpPr>
          <p:sp>
            <p:nvSpPr>
              <p:cNvPr id="215408" name="Freeform 329"/>
              <p:cNvSpPr>
                <a:spLocks/>
              </p:cNvSpPr>
              <p:nvPr/>
            </p:nvSpPr>
            <p:spPr bwMode="auto">
              <a:xfrm>
                <a:off x="3641" y="2097"/>
                <a:ext cx="5" cy="6"/>
              </a:xfrm>
              <a:custGeom>
                <a:avLst/>
                <a:gdLst>
                  <a:gd name="T0" fmla="*/ 0 w 11"/>
                  <a:gd name="T1" fmla="*/ 1 h 11"/>
                  <a:gd name="T2" fmla="*/ 0 w 11"/>
                  <a:gd name="T3" fmla="*/ 1 h 11"/>
                  <a:gd name="T4" fmla="*/ 0 w 11"/>
                  <a:gd name="T5" fmla="*/ 1 h 11"/>
                  <a:gd name="T6" fmla="*/ 0 w 11"/>
                  <a:gd name="T7" fmla="*/ 1 h 11"/>
                  <a:gd name="T8" fmla="*/ 0 w 11"/>
                  <a:gd name="T9" fmla="*/ 0 h 11"/>
                  <a:gd name="T10" fmla="*/ 0 w 11"/>
                  <a:gd name="T11" fmla="*/ 0 h 11"/>
                  <a:gd name="T12" fmla="*/ 0 w 11"/>
                  <a:gd name="T13" fmla="*/ 1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1"/>
                  <a:gd name="T56" fmla="*/ 11 w 11"/>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1">
                    <a:moveTo>
                      <a:pt x="11" y="7"/>
                    </a:moveTo>
                    <a:lnTo>
                      <a:pt x="11" y="5"/>
                    </a:lnTo>
                    <a:lnTo>
                      <a:pt x="9" y="4"/>
                    </a:lnTo>
                    <a:lnTo>
                      <a:pt x="7" y="2"/>
                    </a:lnTo>
                    <a:lnTo>
                      <a:pt x="5" y="0"/>
                    </a:lnTo>
                    <a:lnTo>
                      <a:pt x="3" y="2"/>
                    </a:lnTo>
                    <a:lnTo>
                      <a:pt x="2" y="4"/>
                    </a:lnTo>
                    <a:lnTo>
                      <a:pt x="0" y="5"/>
                    </a:lnTo>
                    <a:lnTo>
                      <a:pt x="2" y="7"/>
                    </a:lnTo>
                    <a:lnTo>
                      <a:pt x="3" y="9"/>
                    </a:lnTo>
                    <a:lnTo>
                      <a:pt x="5" y="11"/>
                    </a:lnTo>
                    <a:lnTo>
                      <a:pt x="7" y="9"/>
                    </a:lnTo>
                    <a:lnTo>
                      <a:pt x="9" y="7"/>
                    </a:lnTo>
                    <a:lnTo>
                      <a:pt x="11" y="7"/>
                    </a:lnTo>
                    <a:close/>
                  </a:path>
                </a:pathLst>
              </a:custGeom>
              <a:solidFill>
                <a:srgbClr val="000000"/>
              </a:solidFill>
              <a:ln w="9525">
                <a:noFill/>
                <a:round/>
                <a:headEnd/>
                <a:tailEnd/>
              </a:ln>
            </p:spPr>
            <p:txBody>
              <a:bodyPr/>
              <a:lstStyle/>
              <a:p>
                <a:endParaRPr lang="zh-TW" altLang="en-US"/>
              </a:p>
            </p:txBody>
          </p:sp>
          <p:sp>
            <p:nvSpPr>
              <p:cNvPr id="215409" name="Freeform 330"/>
              <p:cNvSpPr>
                <a:spLocks/>
              </p:cNvSpPr>
              <p:nvPr/>
            </p:nvSpPr>
            <p:spPr bwMode="auto">
              <a:xfrm>
                <a:off x="3641" y="210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0" name="Freeform 331"/>
              <p:cNvSpPr>
                <a:spLocks/>
              </p:cNvSpPr>
              <p:nvPr/>
            </p:nvSpPr>
            <p:spPr bwMode="auto">
              <a:xfrm>
                <a:off x="3641" y="2119"/>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1" name="Freeform 332"/>
              <p:cNvSpPr>
                <a:spLocks/>
              </p:cNvSpPr>
              <p:nvPr/>
            </p:nvSpPr>
            <p:spPr bwMode="auto">
              <a:xfrm>
                <a:off x="3641" y="2130"/>
                <a:ext cx="5" cy="6"/>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2" name="Freeform 333"/>
              <p:cNvSpPr>
                <a:spLocks/>
              </p:cNvSpPr>
              <p:nvPr/>
            </p:nvSpPr>
            <p:spPr bwMode="auto">
              <a:xfrm>
                <a:off x="3641" y="2141"/>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13" name="Freeform 334"/>
              <p:cNvSpPr>
                <a:spLocks/>
              </p:cNvSpPr>
              <p:nvPr/>
            </p:nvSpPr>
            <p:spPr bwMode="auto">
              <a:xfrm>
                <a:off x="3641" y="2152"/>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14" name="Freeform 335"/>
              <p:cNvSpPr>
                <a:spLocks/>
              </p:cNvSpPr>
              <p:nvPr/>
            </p:nvSpPr>
            <p:spPr bwMode="auto">
              <a:xfrm>
                <a:off x="3641" y="2163"/>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7"/>
                    </a:lnTo>
                    <a:lnTo>
                      <a:pt x="3" y="9"/>
                    </a:lnTo>
                    <a:lnTo>
                      <a:pt x="5" y="11"/>
                    </a:lnTo>
                    <a:lnTo>
                      <a:pt x="7" y="9"/>
                    </a:lnTo>
                    <a:lnTo>
                      <a:pt x="9"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15" name="Freeform 336"/>
              <p:cNvSpPr>
                <a:spLocks/>
              </p:cNvSpPr>
              <p:nvPr/>
            </p:nvSpPr>
            <p:spPr bwMode="auto">
              <a:xfrm>
                <a:off x="3641" y="217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6" name="Freeform 337"/>
              <p:cNvSpPr>
                <a:spLocks/>
              </p:cNvSpPr>
              <p:nvPr/>
            </p:nvSpPr>
            <p:spPr bwMode="auto">
              <a:xfrm>
                <a:off x="3641" y="218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9" y="0"/>
                    </a:lnTo>
                    <a:lnTo>
                      <a:pt x="7" y="0"/>
                    </a:lnTo>
                    <a:lnTo>
                      <a:pt x="5" y="0"/>
                    </a:lnTo>
                    <a:lnTo>
                      <a:pt x="3" y="0"/>
                    </a:lnTo>
                    <a:lnTo>
                      <a:pt x="2" y="2"/>
                    </a:lnTo>
                    <a:lnTo>
                      <a:pt x="0" y="4"/>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7" name="Freeform 338"/>
              <p:cNvSpPr>
                <a:spLocks/>
              </p:cNvSpPr>
              <p:nvPr/>
            </p:nvSpPr>
            <p:spPr bwMode="auto">
              <a:xfrm>
                <a:off x="3641" y="219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9" y="0"/>
                    </a:lnTo>
                    <a:lnTo>
                      <a:pt x="7" y="0"/>
                    </a:lnTo>
                    <a:lnTo>
                      <a:pt x="5" y="0"/>
                    </a:lnTo>
                    <a:lnTo>
                      <a:pt x="3" y="0"/>
                    </a:lnTo>
                    <a:lnTo>
                      <a:pt x="2" y="2"/>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8" name="Freeform 339"/>
              <p:cNvSpPr>
                <a:spLocks/>
              </p:cNvSpPr>
              <p:nvPr/>
            </p:nvSpPr>
            <p:spPr bwMode="auto">
              <a:xfrm>
                <a:off x="3641" y="220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1"/>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19" name="Freeform 340"/>
              <p:cNvSpPr>
                <a:spLocks/>
              </p:cNvSpPr>
              <p:nvPr/>
            </p:nvSpPr>
            <p:spPr bwMode="auto">
              <a:xfrm>
                <a:off x="3641" y="2218"/>
                <a:ext cx="5" cy="5"/>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9" y="0"/>
                    </a:lnTo>
                    <a:lnTo>
                      <a:pt x="7" y="0"/>
                    </a:lnTo>
                    <a:lnTo>
                      <a:pt x="5" y="0"/>
                    </a:lnTo>
                    <a:lnTo>
                      <a:pt x="3" y="0"/>
                    </a:lnTo>
                    <a:lnTo>
                      <a:pt x="2" y="1"/>
                    </a:lnTo>
                    <a:lnTo>
                      <a:pt x="0" y="3"/>
                    </a:lnTo>
                    <a:lnTo>
                      <a:pt x="0" y="5"/>
                    </a:lnTo>
                    <a:lnTo>
                      <a:pt x="2" y="7"/>
                    </a:lnTo>
                    <a:lnTo>
                      <a:pt x="3" y="9"/>
                    </a:lnTo>
                    <a:lnTo>
                      <a:pt x="5" y="10"/>
                    </a:lnTo>
                    <a:lnTo>
                      <a:pt x="7" y="9"/>
                    </a:lnTo>
                    <a:lnTo>
                      <a:pt x="9"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20" name="Freeform 341"/>
              <p:cNvSpPr>
                <a:spLocks/>
              </p:cNvSpPr>
              <p:nvPr/>
            </p:nvSpPr>
            <p:spPr bwMode="auto">
              <a:xfrm>
                <a:off x="3641" y="222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9" y="0"/>
                    </a:lnTo>
                    <a:lnTo>
                      <a:pt x="7" y="0"/>
                    </a:lnTo>
                    <a:lnTo>
                      <a:pt x="5" y="0"/>
                    </a:lnTo>
                    <a:lnTo>
                      <a:pt x="3" y="0"/>
                    </a:lnTo>
                    <a:lnTo>
                      <a:pt x="2" y="2"/>
                    </a:lnTo>
                    <a:lnTo>
                      <a:pt x="0" y="4"/>
                    </a:lnTo>
                    <a:lnTo>
                      <a:pt x="0" y="6"/>
                    </a:lnTo>
                    <a:lnTo>
                      <a:pt x="2" y="8"/>
                    </a:lnTo>
                    <a:lnTo>
                      <a:pt x="3" y="9"/>
                    </a:lnTo>
                    <a:lnTo>
                      <a:pt x="5" y="11"/>
                    </a:lnTo>
                    <a:lnTo>
                      <a:pt x="7" y="9"/>
                    </a:lnTo>
                    <a:lnTo>
                      <a:pt x="9" y="8"/>
                    </a:lnTo>
                    <a:lnTo>
                      <a:pt x="11" y="8"/>
                    </a:lnTo>
                    <a:lnTo>
                      <a:pt x="11" y="6"/>
                    </a:lnTo>
                    <a:close/>
                  </a:path>
                </a:pathLst>
              </a:custGeom>
              <a:solidFill>
                <a:srgbClr val="000000"/>
              </a:solidFill>
              <a:ln w="9525">
                <a:noFill/>
                <a:round/>
                <a:headEnd/>
                <a:tailEnd/>
              </a:ln>
            </p:spPr>
            <p:txBody>
              <a:bodyPr/>
              <a:lstStyle/>
              <a:p>
                <a:endParaRPr lang="zh-TW" altLang="en-US"/>
              </a:p>
            </p:txBody>
          </p:sp>
        </p:grpSp>
        <p:grpSp>
          <p:nvGrpSpPr>
            <p:cNvPr id="7" name="Group 356"/>
            <p:cNvGrpSpPr>
              <a:grpSpLocks/>
            </p:cNvGrpSpPr>
            <p:nvPr/>
          </p:nvGrpSpPr>
          <p:grpSpPr bwMode="auto">
            <a:xfrm>
              <a:off x="3612" y="2377"/>
              <a:ext cx="5" cy="137"/>
              <a:chOff x="3612" y="2665"/>
              <a:chExt cx="5" cy="137"/>
            </a:xfrm>
          </p:grpSpPr>
          <p:sp>
            <p:nvSpPr>
              <p:cNvPr id="215395" name="Freeform 343"/>
              <p:cNvSpPr>
                <a:spLocks/>
              </p:cNvSpPr>
              <p:nvPr/>
            </p:nvSpPr>
            <p:spPr bwMode="auto">
              <a:xfrm>
                <a:off x="3612" y="2665"/>
                <a:ext cx="5" cy="6"/>
              </a:xfrm>
              <a:custGeom>
                <a:avLst/>
                <a:gdLst>
                  <a:gd name="T0" fmla="*/ 0 w 11"/>
                  <a:gd name="T1" fmla="*/ 1 h 10"/>
                  <a:gd name="T2" fmla="*/ 0 w 11"/>
                  <a:gd name="T3" fmla="*/ 1 h 10"/>
                  <a:gd name="T4" fmla="*/ 0 w 11"/>
                  <a:gd name="T5" fmla="*/ 1 h 10"/>
                  <a:gd name="T6" fmla="*/ 0 w 11"/>
                  <a:gd name="T7" fmla="*/ 1 h 10"/>
                  <a:gd name="T8" fmla="*/ 0 w 11"/>
                  <a:gd name="T9" fmla="*/ 0 h 10"/>
                  <a:gd name="T10" fmla="*/ 0 w 11"/>
                  <a:gd name="T11" fmla="*/ 0 h 10"/>
                  <a:gd name="T12" fmla="*/ 0 w 11"/>
                  <a:gd name="T13" fmla="*/ 1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0"/>
                  <a:gd name="T56" fmla="*/ 11 w 11"/>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0">
                    <a:moveTo>
                      <a:pt x="11" y="7"/>
                    </a:moveTo>
                    <a:lnTo>
                      <a:pt x="11" y="5"/>
                    </a:lnTo>
                    <a:lnTo>
                      <a:pt x="10" y="3"/>
                    </a:lnTo>
                    <a:lnTo>
                      <a:pt x="8" y="1"/>
                    </a:lnTo>
                    <a:lnTo>
                      <a:pt x="6" y="0"/>
                    </a:lnTo>
                    <a:lnTo>
                      <a:pt x="4" y="1"/>
                    </a:lnTo>
                    <a:lnTo>
                      <a:pt x="2" y="3"/>
                    </a:lnTo>
                    <a:lnTo>
                      <a:pt x="0" y="5"/>
                    </a:lnTo>
                    <a:lnTo>
                      <a:pt x="2" y="7"/>
                    </a:lnTo>
                    <a:lnTo>
                      <a:pt x="4" y="9"/>
                    </a:lnTo>
                    <a:lnTo>
                      <a:pt x="6" y="10"/>
                    </a:lnTo>
                    <a:lnTo>
                      <a:pt x="8" y="9"/>
                    </a:lnTo>
                    <a:lnTo>
                      <a:pt x="10" y="7"/>
                    </a:lnTo>
                    <a:lnTo>
                      <a:pt x="11" y="7"/>
                    </a:lnTo>
                    <a:close/>
                  </a:path>
                </a:pathLst>
              </a:custGeom>
              <a:solidFill>
                <a:srgbClr val="000000"/>
              </a:solidFill>
              <a:ln w="9525">
                <a:noFill/>
                <a:round/>
                <a:headEnd/>
                <a:tailEnd/>
              </a:ln>
            </p:spPr>
            <p:txBody>
              <a:bodyPr/>
              <a:lstStyle/>
              <a:p>
                <a:endParaRPr lang="zh-TW" altLang="en-US"/>
              </a:p>
            </p:txBody>
          </p:sp>
          <p:sp>
            <p:nvSpPr>
              <p:cNvPr id="215396" name="Freeform 344"/>
              <p:cNvSpPr>
                <a:spLocks/>
              </p:cNvSpPr>
              <p:nvPr/>
            </p:nvSpPr>
            <p:spPr bwMode="auto">
              <a:xfrm>
                <a:off x="3612" y="2676"/>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10"/>
                    </a:lnTo>
                    <a:lnTo>
                      <a:pt x="6" y="11"/>
                    </a:lnTo>
                    <a:lnTo>
                      <a:pt x="8" y="10"/>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397" name="Freeform 345"/>
              <p:cNvSpPr>
                <a:spLocks/>
              </p:cNvSpPr>
              <p:nvPr/>
            </p:nvSpPr>
            <p:spPr bwMode="auto">
              <a:xfrm>
                <a:off x="3612" y="2687"/>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9"/>
                    </a:lnTo>
                    <a:lnTo>
                      <a:pt x="6" y="11"/>
                    </a:lnTo>
                    <a:lnTo>
                      <a:pt x="8" y="9"/>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398" name="Freeform 346"/>
              <p:cNvSpPr>
                <a:spLocks/>
              </p:cNvSpPr>
              <p:nvPr/>
            </p:nvSpPr>
            <p:spPr bwMode="auto">
              <a:xfrm>
                <a:off x="3612" y="2698"/>
                <a:ext cx="5" cy="6"/>
              </a:xfrm>
              <a:custGeom>
                <a:avLst/>
                <a:gdLst>
                  <a:gd name="T0" fmla="*/ 0 w 11"/>
                  <a:gd name="T1" fmla="*/ 1 h 11"/>
                  <a:gd name="T2" fmla="*/ 0 w 11"/>
                  <a:gd name="T3" fmla="*/ 1 h 11"/>
                  <a:gd name="T4" fmla="*/ 0 w 11"/>
                  <a:gd name="T5" fmla="*/ 1 h 11"/>
                  <a:gd name="T6" fmla="*/ 0 w 11"/>
                  <a:gd name="T7" fmla="*/ 0 h 11"/>
                  <a:gd name="T8" fmla="*/ 0 w 11"/>
                  <a:gd name="T9" fmla="*/ 0 h 11"/>
                  <a:gd name="T10" fmla="*/ 0 w 11"/>
                  <a:gd name="T11" fmla="*/ 0 h 11"/>
                  <a:gd name="T12" fmla="*/ 0 w 11"/>
                  <a:gd name="T13" fmla="*/ 0 h 11"/>
                  <a:gd name="T14" fmla="*/ 0 w 11"/>
                  <a:gd name="T15" fmla="*/ 1 h 11"/>
                  <a:gd name="T16" fmla="*/ 0 w 11"/>
                  <a:gd name="T17" fmla="*/ 1 h 11"/>
                  <a:gd name="T18" fmla="*/ 0 w 11"/>
                  <a:gd name="T19" fmla="*/ 1 h 11"/>
                  <a:gd name="T20" fmla="*/ 0 w 11"/>
                  <a:gd name="T21" fmla="*/ 1 h 11"/>
                  <a:gd name="T22" fmla="*/ 0 w 11"/>
                  <a:gd name="T23" fmla="*/ 1 h 11"/>
                  <a:gd name="T24" fmla="*/ 0 w 11"/>
                  <a:gd name="T25" fmla="*/ 1 h 11"/>
                  <a:gd name="T26" fmla="*/ 0 w 11"/>
                  <a:gd name="T27" fmla="*/ 1 h 11"/>
                  <a:gd name="T28" fmla="*/ 0 w 11"/>
                  <a:gd name="T29" fmla="*/ 1 h 11"/>
                  <a:gd name="T30" fmla="*/ 0 w 11"/>
                  <a:gd name="T31" fmla="*/ 1 h 11"/>
                  <a:gd name="T32" fmla="*/ 0 w 11"/>
                  <a:gd name="T33" fmla="*/ 1 h 11"/>
                  <a:gd name="T34" fmla="*/ 0 w 11"/>
                  <a:gd name="T35" fmla="*/ 1 h 11"/>
                  <a:gd name="T36" fmla="*/ 0 w 11"/>
                  <a:gd name="T37" fmla="*/ 1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7"/>
                    </a:lnTo>
                    <a:lnTo>
                      <a:pt x="4" y="9"/>
                    </a:lnTo>
                    <a:lnTo>
                      <a:pt x="6" y="11"/>
                    </a:lnTo>
                    <a:lnTo>
                      <a:pt x="8" y="9"/>
                    </a:lnTo>
                    <a:lnTo>
                      <a:pt x="10"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399" name="Freeform 347"/>
              <p:cNvSpPr>
                <a:spLocks/>
              </p:cNvSpPr>
              <p:nvPr/>
            </p:nvSpPr>
            <p:spPr bwMode="auto">
              <a:xfrm>
                <a:off x="3612" y="2709"/>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10" y="0"/>
                    </a:lnTo>
                    <a:lnTo>
                      <a:pt x="8" y="0"/>
                    </a:lnTo>
                    <a:lnTo>
                      <a:pt x="6" y="0"/>
                    </a:lnTo>
                    <a:lnTo>
                      <a:pt x="4" y="0"/>
                    </a:lnTo>
                    <a:lnTo>
                      <a:pt x="2" y="2"/>
                    </a:lnTo>
                    <a:lnTo>
                      <a:pt x="0" y="4"/>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0" name="Freeform 348"/>
              <p:cNvSpPr>
                <a:spLocks/>
              </p:cNvSpPr>
              <p:nvPr/>
            </p:nvSpPr>
            <p:spPr bwMode="auto">
              <a:xfrm>
                <a:off x="3612" y="2720"/>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10" y="0"/>
                    </a:lnTo>
                    <a:lnTo>
                      <a:pt x="8" y="0"/>
                    </a:lnTo>
                    <a:lnTo>
                      <a:pt x="6" y="0"/>
                    </a:lnTo>
                    <a:lnTo>
                      <a:pt x="4" y="0"/>
                    </a:lnTo>
                    <a:lnTo>
                      <a:pt x="2" y="2"/>
                    </a:lnTo>
                    <a:lnTo>
                      <a:pt x="0" y="4"/>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1" name="Freeform 349"/>
              <p:cNvSpPr>
                <a:spLocks/>
              </p:cNvSpPr>
              <p:nvPr/>
            </p:nvSpPr>
            <p:spPr bwMode="auto">
              <a:xfrm>
                <a:off x="3612" y="2731"/>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2"/>
                    </a:lnTo>
                    <a:lnTo>
                      <a:pt x="10" y="0"/>
                    </a:lnTo>
                    <a:lnTo>
                      <a:pt x="8" y="0"/>
                    </a:lnTo>
                    <a:lnTo>
                      <a:pt x="6" y="0"/>
                    </a:lnTo>
                    <a:lnTo>
                      <a:pt x="4" y="0"/>
                    </a:lnTo>
                    <a:lnTo>
                      <a:pt x="2" y="2"/>
                    </a:lnTo>
                    <a:lnTo>
                      <a:pt x="0" y="3"/>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2" name="Freeform 350"/>
              <p:cNvSpPr>
                <a:spLocks/>
              </p:cNvSpPr>
              <p:nvPr/>
            </p:nvSpPr>
            <p:spPr bwMode="auto">
              <a:xfrm>
                <a:off x="3612" y="2742"/>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3"/>
                    </a:lnTo>
                    <a:lnTo>
                      <a:pt x="11" y="1"/>
                    </a:lnTo>
                    <a:lnTo>
                      <a:pt x="10" y="0"/>
                    </a:lnTo>
                    <a:lnTo>
                      <a:pt x="8" y="0"/>
                    </a:lnTo>
                    <a:lnTo>
                      <a:pt x="6" y="0"/>
                    </a:lnTo>
                    <a:lnTo>
                      <a:pt x="4" y="0"/>
                    </a:lnTo>
                    <a:lnTo>
                      <a:pt x="2" y="1"/>
                    </a:lnTo>
                    <a:lnTo>
                      <a:pt x="0" y="3"/>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3" name="Freeform 351"/>
              <p:cNvSpPr>
                <a:spLocks/>
              </p:cNvSpPr>
              <p:nvPr/>
            </p:nvSpPr>
            <p:spPr bwMode="auto">
              <a:xfrm>
                <a:off x="3612" y="2753"/>
                <a:ext cx="5" cy="5"/>
              </a:xfrm>
              <a:custGeom>
                <a:avLst/>
                <a:gdLst>
                  <a:gd name="T0" fmla="*/ 0 w 11"/>
                  <a:gd name="T1" fmla="*/ 1 h 10"/>
                  <a:gd name="T2" fmla="*/ 0 w 11"/>
                  <a:gd name="T3" fmla="*/ 1 h 10"/>
                  <a:gd name="T4" fmla="*/ 0 w 11"/>
                  <a:gd name="T5" fmla="*/ 1 h 10"/>
                  <a:gd name="T6" fmla="*/ 0 w 11"/>
                  <a:gd name="T7" fmla="*/ 0 h 10"/>
                  <a:gd name="T8" fmla="*/ 0 w 11"/>
                  <a:gd name="T9" fmla="*/ 0 h 10"/>
                  <a:gd name="T10" fmla="*/ 0 w 11"/>
                  <a:gd name="T11" fmla="*/ 0 h 10"/>
                  <a:gd name="T12" fmla="*/ 0 w 11"/>
                  <a:gd name="T13" fmla="*/ 0 h 10"/>
                  <a:gd name="T14" fmla="*/ 0 w 11"/>
                  <a:gd name="T15" fmla="*/ 1 h 10"/>
                  <a:gd name="T16" fmla="*/ 0 w 11"/>
                  <a:gd name="T17" fmla="*/ 1 h 10"/>
                  <a:gd name="T18" fmla="*/ 0 w 11"/>
                  <a:gd name="T19" fmla="*/ 1 h 10"/>
                  <a:gd name="T20" fmla="*/ 0 w 11"/>
                  <a:gd name="T21" fmla="*/ 1 h 10"/>
                  <a:gd name="T22" fmla="*/ 0 w 11"/>
                  <a:gd name="T23" fmla="*/ 1 h 10"/>
                  <a:gd name="T24" fmla="*/ 0 w 11"/>
                  <a:gd name="T25" fmla="*/ 1 h 10"/>
                  <a:gd name="T26" fmla="*/ 0 w 11"/>
                  <a:gd name="T27" fmla="*/ 1 h 10"/>
                  <a:gd name="T28" fmla="*/ 0 w 11"/>
                  <a:gd name="T29" fmla="*/ 1 h 10"/>
                  <a:gd name="T30" fmla="*/ 0 w 11"/>
                  <a:gd name="T31" fmla="*/ 1 h 10"/>
                  <a:gd name="T32" fmla="*/ 0 w 11"/>
                  <a:gd name="T33" fmla="*/ 1 h 10"/>
                  <a:gd name="T34" fmla="*/ 0 w 11"/>
                  <a:gd name="T35" fmla="*/ 1 h 10"/>
                  <a:gd name="T36" fmla="*/ 0 w 11"/>
                  <a:gd name="T37" fmla="*/ 1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0"/>
                  <a:gd name="T59" fmla="*/ 11 w 11"/>
                  <a:gd name="T60" fmla="*/ 10 h 1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0">
                    <a:moveTo>
                      <a:pt x="11" y="5"/>
                    </a:moveTo>
                    <a:lnTo>
                      <a:pt x="11" y="3"/>
                    </a:lnTo>
                    <a:lnTo>
                      <a:pt x="11" y="1"/>
                    </a:lnTo>
                    <a:lnTo>
                      <a:pt x="10" y="0"/>
                    </a:lnTo>
                    <a:lnTo>
                      <a:pt x="8" y="0"/>
                    </a:lnTo>
                    <a:lnTo>
                      <a:pt x="6" y="0"/>
                    </a:lnTo>
                    <a:lnTo>
                      <a:pt x="4" y="0"/>
                    </a:lnTo>
                    <a:lnTo>
                      <a:pt x="2" y="1"/>
                    </a:lnTo>
                    <a:lnTo>
                      <a:pt x="0" y="3"/>
                    </a:lnTo>
                    <a:lnTo>
                      <a:pt x="0" y="5"/>
                    </a:lnTo>
                    <a:lnTo>
                      <a:pt x="2" y="7"/>
                    </a:lnTo>
                    <a:lnTo>
                      <a:pt x="4" y="9"/>
                    </a:lnTo>
                    <a:lnTo>
                      <a:pt x="6" y="10"/>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sp>
            <p:nvSpPr>
              <p:cNvPr id="215404" name="Freeform 352"/>
              <p:cNvSpPr>
                <a:spLocks/>
              </p:cNvSpPr>
              <p:nvPr/>
            </p:nvSpPr>
            <p:spPr bwMode="auto">
              <a:xfrm>
                <a:off x="3612" y="2764"/>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10"/>
                    </a:lnTo>
                    <a:lnTo>
                      <a:pt x="6" y="11"/>
                    </a:lnTo>
                    <a:lnTo>
                      <a:pt x="8" y="10"/>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05" name="Freeform 353"/>
              <p:cNvSpPr>
                <a:spLocks/>
              </p:cNvSpPr>
              <p:nvPr/>
            </p:nvSpPr>
            <p:spPr bwMode="auto">
              <a:xfrm>
                <a:off x="3612" y="2775"/>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8"/>
                    </a:lnTo>
                    <a:lnTo>
                      <a:pt x="4" y="9"/>
                    </a:lnTo>
                    <a:lnTo>
                      <a:pt x="6" y="11"/>
                    </a:lnTo>
                    <a:lnTo>
                      <a:pt x="8" y="9"/>
                    </a:lnTo>
                    <a:lnTo>
                      <a:pt x="10" y="8"/>
                    </a:lnTo>
                    <a:lnTo>
                      <a:pt x="11" y="8"/>
                    </a:lnTo>
                    <a:lnTo>
                      <a:pt x="11" y="6"/>
                    </a:lnTo>
                    <a:close/>
                  </a:path>
                </a:pathLst>
              </a:custGeom>
              <a:solidFill>
                <a:srgbClr val="000000"/>
              </a:solidFill>
              <a:ln w="9525">
                <a:noFill/>
                <a:round/>
                <a:headEnd/>
                <a:tailEnd/>
              </a:ln>
            </p:spPr>
            <p:txBody>
              <a:bodyPr/>
              <a:lstStyle/>
              <a:p>
                <a:endParaRPr lang="zh-TW" altLang="en-US"/>
              </a:p>
            </p:txBody>
          </p:sp>
          <p:sp>
            <p:nvSpPr>
              <p:cNvPr id="215406" name="Freeform 354"/>
              <p:cNvSpPr>
                <a:spLocks/>
              </p:cNvSpPr>
              <p:nvPr/>
            </p:nvSpPr>
            <p:spPr bwMode="auto">
              <a:xfrm>
                <a:off x="3612" y="2786"/>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6"/>
                    </a:moveTo>
                    <a:lnTo>
                      <a:pt x="11" y="4"/>
                    </a:lnTo>
                    <a:lnTo>
                      <a:pt x="11" y="2"/>
                    </a:lnTo>
                    <a:lnTo>
                      <a:pt x="10" y="0"/>
                    </a:lnTo>
                    <a:lnTo>
                      <a:pt x="8" y="0"/>
                    </a:lnTo>
                    <a:lnTo>
                      <a:pt x="6" y="0"/>
                    </a:lnTo>
                    <a:lnTo>
                      <a:pt x="4" y="0"/>
                    </a:lnTo>
                    <a:lnTo>
                      <a:pt x="2" y="2"/>
                    </a:lnTo>
                    <a:lnTo>
                      <a:pt x="0" y="4"/>
                    </a:lnTo>
                    <a:lnTo>
                      <a:pt x="0" y="6"/>
                    </a:lnTo>
                    <a:lnTo>
                      <a:pt x="2" y="7"/>
                    </a:lnTo>
                    <a:lnTo>
                      <a:pt x="4" y="9"/>
                    </a:lnTo>
                    <a:lnTo>
                      <a:pt x="6" y="11"/>
                    </a:lnTo>
                    <a:lnTo>
                      <a:pt x="8" y="9"/>
                    </a:lnTo>
                    <a:lnTo>
                      <a:pt x="10" y="7"/>
                    </a:lnTo>
                    <a:lnTo>
                      <a:pt x="11" y="7"/>
                    </a:lnTo>
                    <a:lnTo>
                      <a:pt x="11" y="6"/>
                    </a:lnTo>
                    <a:close/>
                  </a:path>
                </a:pathLst>
              </a:custGeom>
              <a:solidFill>
                <a:srgbClr val="000000"/>
              </a:solidFill>
              <a:ln w="9525">
                <a:noFill/>
                <a:round/>
                <a:headEnd/>
                <a:tailEnd/>
              </a:ln>
            </p:spPr>
            <p:txBody>
              <a:bodyPr/>
              <a:lstStyle/>
              <a:p>
                <a:endParaRPr lang="zh-TW" altLang="en-US"/>
              </a:p>
            </p:txBody>
          </p:sp>
          <p:sp>
            <p:nvSpPr>
              <p:cNvPr id="215407" name="Freeform 355"/>
              <p:cNvSpPr>
                <a:spLocks/>
              </p:cNvSpPr>
              <p:nvPr/>
            </p:nvSpPr>
            <p:spPr bwMode="auto">
              <a:xfrm>
                <a:off x="3612" y="2797"/>
                <a:ext cx="5" cy="5"/>
              </a:xfrm>
              <a:custGeom>
                <a:avLst/>
                <a:gdLst>
                  <a:gd name="T0" fmla="*/ 0 w 11"/>
                  <a:gd name="T1" fmla="*/ 0 h 11"/>
                  <a:gd name="T2" fmla="*/ 0 w 11"/>
                  <a:gd name="T3" fmla="*/ 0 h 11"/>
                  <a:gd name="T4" fmla="*/ 0 w 11"/>
                  <a:gd name="T5" fmla="*/ 0 h 11"/>
                  <a:gd name="T6" fmla="*/ 0 w 11"/>
                  <a:gd name="T7" fmla="*/ 0 h 11"/>
                  <a:gd name="T8" fmla="*/ 0 w 11"/>
                  <a:gd name="T9" fmla="*/ 0 h 11"/>
                  <a:gd name="T10" fmla="*/ 0 w 11"/>
                  <a:gd name="T11" fmla="*/ 0 h 11"/>
                  <a:gd name="T12" fmla="*/ 0 w 11"/>
                  <a:gd name="T13" fmla="*/ 0 h 11"/>
                  <a:gd name="T14" fmla="*/ 0 w 11"/>
                  <a:gd name="T15" fmla="*/ 0 h 11"/>
                  <a:gd name="T16" fmla="*/ 0 w 11"/>
                  <a:gd name="T17" fmla="*/ 0 h 11"/>
                  <a:gd name="T18" fmla="*/ 0 w 11"/>
                  <a:gd name="T19" fmla="*/ 0 h 11"/>
                  <a:gd name="T20" fmla="*/ 0 w 11"/>
                  <a:gd name="T21" fmla="*/ 0 h 11"/>
                  <a:gd name="T22" fmla="*/ 0 w 11"/>
                  <a:gd name="T23" fmla="*/ 0 h 11"/>
                  <a:gd name="T24" fmla="*/ 0 w 11"/>
                  <a:gd name="T25" fmla="*/ 0 h 11"/>
                  <a:gd name="T26" fmla="*/ 0 w 11"/>
                  <a:gd name="T27" fmla="*/ 0 h 11"/>
                  <a:gd name="T28" fmla="*/ 0 w 11"/>
                  <a:gd name="T29" fmla="*/ 0 h 11"/>
                  <a:gd name="T30" fmla="*/ 0 w 11"/>
                  <a:gd name="T31" fmla="*/ 0 h 11"/>
                  <a:gd name="T32" fmla="*/ 0 w 11"/>
                  <a:gd name="T33" fmla="*/ 0 h 11"/>
                  <a:gd name="T34" fmla="*/ 0 w 11"/>
                  <a:gd name="T35" fmla="*/ 0 h 11"/>
                  <a:gd name="T36" fmla="*/ 0 w 11"/>
                  <a:gd name="T37" fmla="*/ 0 h 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
                  <a:gd name="T58" fmla="*/ 0 h 11"/>
                  <a:gd name="T59" fmla="*/ 11 w 11"/>
                  <a:gd name="T60" fmla="*/ 11 h 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 h="11">
                    <a:moveTo>
                      <a:pt x="11" y="5"/>
                    </a:moveTo>
                    <a:lnTo>
                      <a:pt x="11" y="4"/>
                    </a:lnTo>
                    <a:lnTo>
                      <a:pt x="11" y="2"/>
                    </a:lnTo>
                    <a:lnTo>
                      <a:pt x="10" y="0"/>
                    </a:lnTo>
                    <a:lnTo>
                      <a:pt x="8" y="0"/>
                    </a:lnTo>
                    <a:lnTo>
                      <a:pt x="6" y="0"/>
                    </a:lnTo>
                    <a:lnTo>
                      <a:pt x="4" y="0"/>
                    </a:lnTo>
                    <a:lnTo>
                      <a:pt x="2" y="2"/>
                    </a:lnTo>
                    <a:lnTo>
                      <a:pt x="0" y="4"/>
                    </a:lnTo>
                    <a:lnTo>
                      <a:pt x="0" y="5"/>
                    </a:lnTo>
                    <a:lnTo>
                      <a:pt x="2" y="7"/>
                    </a:lnTo>
                    <a:lnTo>
                      <a:pt x="4" y="9"/>
                    </a:lnTo>
                    <a:lnTo>
                      <a:pt x="6" y="11"/>
                    </a:lnTo>
                    <a:lnTo>
                      <a:pt x="8" y="9"/>
                    </a:lnTo>
                    <a:lnTo>
                      <a:pt x="10" y="7"/>
                    </a:lnTo>
                    <a:lnTo>
                      <a:pt x="11" y="7"/>
                    </a:lnTo>
                    <a:lnTo>
                      <a:pt x="11" y="5"/>
                    </a:lnTo>
                    <a:close/>
                  </a:path>
                </a:pathLst>
              </a:custGeom>
              <a:solidFill>
                <a:srgbClr val="000000"/>
              </a:solidFill>
              <a:ln w="9525">
                <a:noFill/>
                <a:round/>
                <a:headEnd/>
                <a:tailEnd/>
              </a:ln>
            </p:spPr>
            <p:txBody>
              <a:bodyPr/>
              <a:lstStyle/>
              <a:p>
                <a:endParaRPr lang="zh-TW" altLang="en-US"/>
              </a:p>
            </p:txBody>
          </p:sp>
        </p:grpSp>
        <p:grpSp>
          <p:nvGrpSpPr>
            <p:cNvPr id="8" name="Group 361"/>
            <p:cNvGrpSpPr>
              <a:grpSpLocks/>
            </p:cNvGrpSpPr>
            <p:nvPr/>
          </p:nvGrpSpPr>
          <p:grpSpPr bwMode="auto">
            <a:xfrm>
              <a:off x="4464" y="1296"/>
              <a:ext cx="126" cy="1446"/>
              <a:chOff x="4474" y="1525"/>
              <a:chExt cx="126" cy="1446"/>
            </a:xfrm>
          </p:grpSpPr>
          <p:sp>
            <p:nvSpPr>
              <p:cNvPr id="215392" name="Rectangle 358"/>
              <p:cNvSpPr>
                <a:spLocks noChangeArrowheads="1"/>
              </p:cNvSpPr>
              <p:nvPr/>
            </p:nvSpPr>
            <p:spPr bwMode="auto">
              <a:xfrm>
                <a:off x="4520" y="1648"/>
                <a:ext cx="33" cy="1200"/>
              </a:xfrm>
              <a:prstGeom prst="rect">
                <a:avLst/>
              </a:prstGeom>
              <a:solidFill>
                <a:srgbClr val="000000"/>
              </a:solidFill>
              <a:ln w="9525">
                <a:noFill/>
                <a:miter lim="800000"/>
                <a:headEnd/>
                <a:tailEnd/>
              </a:ln>
            </p:spPr>
            <p:txBody>
              <a:bodyPr/>
              <a:lstStyle/>
              <a:p>
                <a:endParaRPr lang="zh-TW" altLang="en-US"/>
              </a:p>
            </p:txBody>
          </p:sp>
          <p:sp>
            <p:nvSpPr>
              <p:cNvPr id="215393" name="Freeform 359"/>
              <p:cNvSpPr>
                <a:spLocks/>
              </p:cNvSpPr>
              <p:nvPr/>
            </p:nvSpPr>
            <p:spPr bwMode="auto">
              <a:xfrm>
                <a:off x="4474" y="2847"/>
                <a:ext cx="125" cy="124"/>
              </a:xfrm>
              <a:custGeom>
                <a:avLst/>
                <a:gdLst>
                  <a:gd name="T0" fmla="*/ 0 w 250"/>
                  <a:gd name="T1" fmla="*/ 0 h 250"/>
                  <a:gd name="T2" fmla="*/ 1 w 250"/>
                  <a:gd name="T3" fmla="*/ 0 h 250"/>
                  <a:gd name="T4" fmla="*/ 1 w 250"/>
                  <a:gd name="T5" fmla="*/ 0 h 250"/>
                  <a:gd name="T6" fmla="*/ 0 w 250"/>
                  <a:gd name="T7" fmla="*/ 0 h 250"/>
                  <a:gd name="T8" fmla="*/ 0 60000 65536"/>
                  <a:gd name="T9" fmla="*/ 0 60000 65536"/>
                  <a:gd name="T10" fmla="*/ 0 60000 65536"/>
                  <a:gd name="T11" fmla="*/ 0 60000 65536"/>
                  <a:gd name="T12" fmla="*/ 0 w 250"/>
                  <a:gd name="T13" fmla="*/ 0 h 250"/>
                  <a:gd name="T14" fmla="*/ 250 w 250"/>
                  <a:gd name="T15" fmla="*/ 250 h 250"/>
                </a:gdLst>
                <a:ahLst/>
                <a:cxnLst>
                  <a:cxn ang="T8">
                    <a:pos x="T0" y="T1"/>
                  </a:cxn>
                  <a:cxn ang="T9">
                    <a:pos x="T2" y="T3"/>
                  </a:cxn>
                  <a:cxn ang="T10">
                    <a:pos x="T4" y="T5"/>
                  </a:cxn>
                  <a:cxn ang="T11">
                    <a:pos x="T6" y="T7"/>
                  </a:cxn>
                </a:cxnLst>
                <a:rect l="T12" t="T13" r="T14" b="T15"/>
                <a:pathLst>
                  <a:path w="250" h="250">
                    <a:moveTo>
                      <a:pt x="0" y="0"/>
                    </a:moveTo>
                    <a:lnTo>
                      <a:pt x="126" y="250"/>
                    </a:lnTo>
                    <a:lnTo>
                      <a:pt x="250" y="0"/>
                    </a:lnTo>
                    <a:lnTo>
                      <a:pt x="0" y="0"/>
                    </a:lnTo>
                    <a:close/>
                  </a:path>
                </a:pathLst>
              </a:custGeom>
              <a:solidFill>
                <a:srgbClr val="000000"/>
              </a:solidFill>
              <a:ln w="9525">
                <a:noFill/>
                <a:round/>
                <a:headEnd/>
                <a:tailEnd/>
              </a:ln>
            </p:spPr>
            <p:txBody>
              <a:bodyPr/>
              <a:lstStyle/>
              <a:p>
                <a:endParaRPr lang="zh-TW" altLang="en-US"/>
              </a:p>
            </p:txBody>
          </p:sp>
          <p:sp>
            <p:nvSpPr>
              <p:cNvPr id="215394" name="Freeform 360"/>
              <p:cNvSpPr>
                <a:spLocks/>
              </p:cNvSpPr>
              <p:nvPr/>
            </p:nvSpPr>
            <p:spPr bwMode="auto">
              <a:xfrm>
                <a:off x="4475" y="1525"/>
                <a:ext cx="125" cy="125"/>
              </a:xfrm>
              <a:custGeom>
                <a:avLst/>
                <a:gdLst>
                  <a:gd name="T0" fmla="*/ 1 w 250"/>
                  <a:gd name="T1" fmla="*/ 1 h 250"/>
                  <a:gd name="T2" fmla="*/ 1 w 250"/>
                  <a:gd name="T3" fmla="*/ 0 h 250"/>
                  <a:gd name="T4" fmla="*/ 0 w 250"/>
                  <a:gd name="T5" fmla="*/ 1 h 250"/>
                  <a:gd name="T6" fmla="*/ 1 w 250"/>
                  <a:gd name="T7" fmla="*/ 1 h 250"/>
                  <a:gd name="T8" fmla="*/ 0 60000 65536"/>
                  <a:gd name="T9" fmla="*/ 0 60000 65536"/>
                  <a:gd name="T10" fmla="*/ 0 60000 65536"/>
                  <a:gd name="T11" fmla="*/ 0 60000 65536"/>
                  <a:gd name="T12" fmla="*/ 0 w 250"/>
                  <a:gd name="T13" fmla="*/ 0 h 250"/>
                  <a:gd name="T14" fmla="*/ 250 w 250"/>
                  <a:gd name="T15" fmla="*/ 250 h 250"/>
                </a:gdLst>
                <a:ahLst/>
                <a:cxnLst>
                  <a:cxn ang="T8">
                    <a:pos x="T0" y="T1"/>
                  </a:cxn>
                  <a:cxn ang="T9">
                    <a:pos x="T2" y="T3"/>
                  </a:cxn>
                  <a:cxn ang="T10">
                    <a:pos x="T4" y="T5"/>
                  </a:cxn>
                  <a:cxn ang="T11">
                    <a:pos x="T6" y="T7"/>
                  </a:cxn>
                </a:cxnLst>
                <a:rect l="T12" t="T13" r="T14" b="T15"/>
                <a:pathLst>
                  <a:path w="250" h="250">
                    <a:moveTo>
                      <a:pt x="250" y="250"/>
                    </a:moveTo>
                    <a:lnTo>
                      <a:pt x="124" y="0"/>
                    </a:lnTo>
                    <a:lnTo>
                      <a:pt x="0" y="250"/>
                    </a:lnTo>
                    <a:lnTo>
                      <a:pt x="250" y="250"/>
                    </a:lnTo>
                    <a:close/>
                  </a:path>
                </a:pathLst>
              </a:custGeom>
              <a:solidFill>
                <a:srgbClr val="000000"/>
              </a:solidFill>
              <a:ln w="9525">
                <a:noFill/>
                <a:round/>
                <a:headEnd/>
                <a:tailEnd/>
              </a:ln>
            </p:spPr>
            <p:txBody>
              <a:bodyPr/>
              <a:lstStyle/>
              <a:p>
                <a:endParaRPr lang="zh-TW" altLang="en-US"/>
              </a:p>
            </p:txBody>
          </p:sp>
        </p:grpSp>
        <p:sp>
          <p:nvSpPr>
            <p:cNvPr id="215060" name="Rectangle 362"/>
            <p:cNvSpPr>
              <a:spLocks noChangeArrowheads="1"/>
            </p:cNvSpPr>
            <p:nvPr/>
          </p:nvSpPr>
          <p:spPr bwMode="auto">
            <a:xfrm>
              <a:off x="4361" y="2750"/>
              <a:ext cx="311" cy="176"/>
            </a:xfrm>
            <a:prstGeom prst="rect">
              <a:avLst/>
            </a:prstGeom>
            <a:noFill/>
            <a:ln w="9525">
              <a:noFill/>
              <a:miter lim="800000"/>
              <a:headEnd/>
              <a:tailEnd/>
            </a:ln>
          </p:spPr>
          <p:txBody>
            <a:bodyPr/>
            <a:lstStyle/>
            <a:p>
              <a:endParaRPr lang="zh-TW" altLang="en-US"/>
            </a:p>
          </p:txBody>
        </p:sp>
        <p:sp>
          <p:nvSpPr>
            <p:cNvPr id="215061" name="Rectangle 363"/>
            <p:cNvSpPr>
              <a:spLocks noChangeArrowheads="1"/>
            </p:cNvSpPr>
            <p:nvPr/>
          </p:nvSpPr>
          <p:spPr bwMode="auto">
            <a:xfrm>
              <a:off x="4444" y="2793"/>
              <a:ext cx="199" cy="118"/>
            </a:xfrm>
            <a:prstGeom prst="rect">
              <a:avLst/>
            </a:prstGeom>
            <a:noFill/>
            <a:ln w="9525">
              <a:noFill/>
              <a:miter lim="800000"/>
              <a:headEnd/>
              <a:tailEnd/>
            </a:ln>
          </p:spPr>
          <p:txBody>
            <a:bodyPr wrap="none" lIns="0" tIns="0" rIns="0" bIns="0">
              <a:spAutoFit/>
            </a:bodyPr>
            <a:lstStyle/>
            <a:p>
              <a:pPr algn="ctr"/>
              <a:r>
                <a:rPr lang="zh-TW" altLang="en-US" sz="1600" b="1">
                  <a:solidFill>
                    <a:schemeClr val="hlink"/>
                  </a:solidFill>
                  <a:latin typeface="Times New Roman" pitchFamily="18" charset="0"/>
                  <a:ea typeface="標楷體" pitchFamily="65" charset="-120"/>
                </a:rPr>
                <a:t>內隱</a:t>
              </a:r>
            </a:p>
          </p:txBody>
        </p:sp>
        <p:sp>
          <p:nvSpPr>
            <p:cNvPr id="215062" name="Rectangle 364"/>
            <p:cNvSpPr>
              <a:spLocks noChangeArrowheads="1"/>
            </p:cNvSpPr>
            <p:nvPr/>
          </p:nvSpPr>
          <p:spPr bwMode="auto">
            <a:xfrm>
              <a:off x="4323" y="1126"/>
              <a:ext cx="312" cy="176"/>
            </a:xfrm>
            <a:prstGeom prst="rect">
              <a:avLst/>
            </a:prstGeom>
            <a:noFill/>
            <a:ln w="9525">
              <a:noFill/>
              <a:miter lim="800000"/>
              <a:headEnd/>
              <a:tailEnd/>
            </a:ln>
          </p:spPr>
          <p:txBody>
            <a:bodyPr/>
            <a:lstStyle/>
            <a:p>
              <a:endParaRPr lang="zh-TW" altLang="en-US"/>
            </a:p>
          </p:txBody>
        </p:sp>
        <p:sp>
          <p:nvSpPr>
            <p:cNvPr id="215063" name="Rectangle 365"/>
            <p:cNvSpPr>
              <a:spLocks noChangeArrowheads="1"/>
            </p:cNvSpPr>
            <p:nvPr/>
          </p:nvSpPr>
          <p:spPr bwMode="auto">
            <a:xfrm>
              <a:off x="4420" y="1152"/>
              <a:ext cx="200" cy="118"/>
            </a:xfrm>
            <a:prstGeom prst="rect">
              <a:avLst/>
            </a:prstGeom>
            <a:noFill/>
            <a:ln w="9525">
              <a:noFill/>
              <a:miter lim="800000"/>
              <a:headEnd/>
              <a:tailEnd/>
            </a:ln>
          </p:spPr>
          <p:txBody>
            <a:bodyPr wrap="none" lIns="0" tIns="0" rIns="0" bIns="0">
              <a:spAutoFit/>
            </a:bodyPr>
            <a:lstStyle/>
            <a:p>
              <a:pPr algn="ctr"/>
              <a:r>
                <a:rPr lang="zh-TW" altLang="en-US" sz="1600" b="1">
                  <a:solidFill>
                    <a:srgbClr val="9900CC"/>
                  </a:solidFill>
                  <a:latin typeface="Times New Roman" pitchFamily="18" charset="0"/>
                  <a:ea typeface="標楷體" pitchFamily="65" charset="-120"/>
                </a:rPr>
                <a:t>外顯</a:t>
              </a:r>
            </a:p>
          </p:txBody>
        </p:sp>
        <p:grpSp>
          <p:nvGrpSpPr>
            <p:cNvPr id="9" name="Group 567"/>
            <p:cNvGrpSpPr>
              <a:grpSpLocks/>
            </p:cNvGrpSpPr>
            <p:nvPr/>
          </p:nvGrpSpPr>
          <p:grpSpPr bwMode="auto">
            <a:xfrm>
              <a:off x="1300" y="1387"/>
              <a:ext cx="1527" cy="1591"/>
              <a:chOff x="1300" y="1675"/>
              <a:chExt cx="1527" cy="1591"/>
            </a:xfrm>
          </p:grpSpPr>
          <p:sp>
            <p:nvSpPr>
              <p:cNvPr id="215192" name="Line 367"/>
              <p:cNvSpPr>
                <a:spLocks noChangeShapeType="1"/>
              </p:cNvSpPr>
              <p:nvPr/>
            </p:nvSpPr>
            <p:spPr bwMode="auto">
              <a:xfrm flipV="1">
                <a:off x="1300" y="2799"/>
                <a:ext cx="333" cy="459"/>
              </a:xfrm>
              <a:prstGeom prst="line">
                <a:avLst/>
              </a:prstGeom>
              <a:noFill/>
              <a:ln w="3175">
                <a:solidFill>
                  <a:srgbClr val="000000"/>
                </a:solidFill>
                <a:round/>
                <a:headEnd/>
                <a:tailEnd/>
              </a:ln>
            </p:spPr>
            <p:txBody>
              <a:bodyPr/>
              <a:lstStyle/>
              <a:p>
                <a:endParaRPr lang="zh-TW" altLang="en-US"/>
              </a:p>
            </p:txBody>
          </p:sp>
          <p:sp>
            <p:nvSpPr>
              <p:cNvPr id="215193" name="Line 368"/>
              <p:cNvSpPr>
                <a:spLocks noChangeShapeType="1"/>
              </p:cNvSpPr>
              <p:nvPr/>
            </p:nvSpPr>
            <p:spPr bwMode="auto">
              <a:xfrm flipH="1">
                <a:off x="1633" y="2799"/>
                <a:ext cx="1189" cy="1"/>
              </a:xfrm>
              <a:prstGeom prst="line">
                <a:avLst/>
              </a:prstGeom>
              <a:noFill/>
              <a:ln w="3175">
                <a:solidFill>
                  <a:srgbClr val="000000"/>
                </a:solidFill>
                <a:round/>
                <a:headEnd/>
                <a:tailEnd/>
              </a:ln>
            </p:spPr>
            <p:txBody>
              <a:bodyPr/>
              <a:lstStyle/>
              <a:p>
                <a:endParaRPr lang="zh-TW" altLang="en-US"/>
              </a:p>
            </p:txBody>
          </p:sp>
          <p:sp>
            <p:nvSpPr>
              <p:cNvPr id="215194" name="Rectangle 369"/>
              <p:cNvSpPr>
                <a:spLocks noChangeArrowheads="1"/>
              </p:cNvSpPr>
              <p:nvPr/>
            </p:nvSpPr>
            <p:spPr bwMode="auto">
              <a:xfrm>
                <a:off x="1300" y="3250"/>
                <a:ext cx="1189" cy="16"/>
              </a:xfrm>
              <a:prstGeom prst="rect">
                <a:avLst/>
              </a:prstGeom>
              <a:solidFill>
                <a:srgbClr val="000000"/>
              </a:solidFill>
              <a:ln w="9525">
                <a:noFill/>
                <a:miter lim="800000"/>
                <a:headEnd/>
                <a:tailEnd/>
              </a:ln>
            </p:spPr>
            <p:txBody>
              <a:bodyPr/>
              <a:lstStyle/>
              <a:p>
                <a:endParaRPr lang="zh-TW" altLang="en-US"/>
              </a:p>
            </p:txBody>
          </p:sp>
          <p:sp>
            <p:nvSpPr>
              <p:cNvPr id="215195" name="Freeform 370"/>
              <p:cNvSpPr>
                <a:spLocks/>
              </p:cNvSpPr>
              <p:nvPr/>
            </p:nvSpPr>
            <p:spPr bwMode="auto">
              <a:xfrm>
                <a:off x="2483" y="2794"/>
                <a:ext cx="344" cy="469"/>
              </a:xfrm>
              <a:custGeom>
                <a:avLst/>
                <a:gdLst>
                  <a:gd name="T0" fmla="*/ 1 w 688"/>
                  <a:gd name="T1" fmla="*/ 1 h 938"/>
                  <a:gd name="T2" fmla="*/ 1 w 688"/>
                  <a:gd name="T3" fmla="*/ 0 h 938"/>
                  <a:gd name="T4" fmla="*/ 0 w 688"/>
                  <a:gd name="T5" fmla="*/ 1 h 938"/>
                  <a:gd name="T6" fmla="*/ 1 w 688"/>
                  <a:gd name="T7" fmla="*/ 1 h 938"/>
                  <a:gd name="T8" fmla="*/ 1 w 688"/>
                  <a:gd name="T9" fmla="*/ 1 h 938"/>
                  <a:gd name="T10" fmla="*/ 0 60000 65536"/>
                  <a:gd name="T11" fmla="*/ 0 60000 65536"/>
                  <a:gd name="T12" fmla="*/ 0 60000 65536"/>
                  <a:gd name="T13" fmla="*/ 0 60000 65536"/>
                  <a:gd name="T14" fmla="*/ 0 60000 65536"/>
                  <a:gd name="T15" fmla="*/ 0 w 688"/>
                  <a:gd name="T16" fmla="*/ 0 h 938"/>
                  <a:gd name="T17" fmla="*/ 688 w 688"/>
                  <a:gd name="T18" fmla="*/ 938 h 938"/>
                </a:gdLst>
                <a:ahLst/>
                <a:cxnLst>
                  <a:cxn ang="T10">
                    <a:pos x="T0" y="T1"/>
                  </a:cxn>
                  <a:cxn ang="T11">
                    <a:pos x="T2" y="T3"/>
                  </a:cxn>
                  <a:cxn ang="T12">
                    <a:pos x="T4" y="T5"/>
                  </a:cxn>
                  <a:cxn ang="T13">
                    <a:pos x="T6" y="T7"/>
                  </a:cxn>
                  <a:cxn ang="T14">
                    <a:pos x="T8" y="T9"/>
                  </a:cxn>
                </a:cxnLst>
                <a:rect l="T15" t="T16" r="T17" b="T18"/>
                <a:pathLst>
                  <a:path w="688" h="938">
                    <a:moveTo>
                      <a:pt x="688" y="20"/>
                    </a:moveTo>
                    <a:lnTo>
                      <a:pt x="668" y="0"/>
                    </a:lnTo>
                    <a:lnTo>
                      <a:pt x="0" y="918"/>
                    </a:lnTo>
                    <a:lnTo>
                      <a:pt x="20" y="938"/>
                    </a:lnTo>
                    <a:lnTo>
                      <a:pt x="688" y="20"/>
                    </a:lnTo>
                    <a:close/>
                  </a:path>
                </a:pathLst>
              </a:custGeom>
              <a:solidFill>
                <a:srgbClr val="000000"/>
              </a:solidFill>
              <a:ln w="9525">
                <a:noFill/>
                <a:round/>
                <a:headEnd/>
                <a:tailEnd/>
              </a:ln>
            </p:spPr>
            <p:txBody>
              <a:bodyPr/>
              <a:lstStyle/>
              <a:p>
                <a:endParaRPr lang="zh-TW" altLang="en-US"/>
              </a:p>
            </p:txBody>
          </p:sp>
          <p:sp>
            <p:nvSpPr>
              <p:cNvPr id="215196" name="Line 371"/>
              <p:cNvSpPr>
                <a:spLocks noChangeShapeType="1"/>
              </p:cNvSpPr>
              <p:nvPr/>
            </p:nvSpPr>
            <p:spPr bwMode="auto">
              <a:xfrm flipV="1">
                <a:off x="1300" y="2240"/>
                <a:ext cx="333" cy="457"/>
              </a:xfrm>
              <a:prstGeom prst="line">
                <a:avLst/>
              </a:prstGeom>
              <a:noFill/>
              <a:ln w="3175">
                <a:solidFill>
                  <a:srgbClr val="000000"/>
                </a:solidFill>
                <a:round/>
                <a:headEnd/>
                <a:tailEnd/>
              </a:ln>
            </p:spPr>
            <p:txBody>
              <a:bodyPr/>
              <a:lstStyle/>
              <a:p>
                <a:endParaRPr lang="zh-TW" altLang="en-US"/>
              </a:p>
            </p:txBody>
          </p:sp>
          <p:sp>
            <p:nvSpPr>
              <p:cNvPr id="215197" name="Line 372"/>
              <p:cNvSpPr>
                <a:spLocks noChangeShapeType="1"/>
              </p:cNvSpPr>
              <p:nvPr/>
            </p:nvSpPr>
            <p:spPr bwMode="auto">
              <a:xfrm flipH="1">
                <a:off x="1633" y="2240"/>
                <a:ext cx="1189" cy="1"/>
              </a:xfrm>
              <a:prstGeom prst="line">
                <a:avLst/>
              </a:prstGeom>
              <a:noFill/>
              <a:ln w="3175">
                <a:solidFill>
                  <a:srgbClr val="000000"/>
                </a:solidFill>
                <a:round/>
                <a:headEnd/>
                <a:tailEnd/>
              </a:ln>
            </p:spPr>
            <p:txBody>
              <a:bodyPr/>
              <a:lstStyle/>
              <a:p>
                <a:endParaRPr lang="zh-TW" altLang="en-US"/>
              </a:p>
            </p:txBody>
          </p:sp>
          <p:sp>
            <p:nvSpPr>
              <p:cNvPr id="215198" name="Rectangle 373"/>
              <p:cNvSpPr>
                <a:spLocks noChangeArrowheads="1"/>
              </p:cNvSpPr>
              <p:nvPr/>
            </p:nvSpPr>
            <p:spPr bwMode="auto">
              <a:xfrm>
                <a:off x="1300" y="2691"/>
                <a:ext cx="1189" cy="15"/>
              </a:xfrm>
              <a:prstGeom prst="rect">
                <a:avLst/>
              </a:prstGeom>
              <a:solidFill>
                <a:srgbClr val="000000"/>
              </a:solidFill>
              <a:ln w="9525">
                <a:noFill/>
                <a:miter lim="800000"/>
                <a:headEnd/>
                <a:tailEnd/>
              </a:ln>
            </p:spPr>
            <p:txBody>
              <a:bodyPr/>
              <a:lstStyle/>
              <a:p>
                <a:endParaRPr lang="zh-TW" altLang="en-US"/>
              </a:p>
            </p:txBody>
          </p:sp>
          <p:sp>
            <p:nvSpPr>
              <p:cNvPr id="215199" name="Freeform 374"/>
              <p:cNvSpPr>
                <a:spLocks/>
              </p:cNvSpPr>
              <p:nvPr/>
            </p:nvSpPr>
            <p:spPr bwMode="auto">
              <a:xfrm>
                <a:off x="2483" y="2234"/>
                <a:ext cx="344" cy="469"/>
              </a:xfrm>
              <a:custGeom>
                <a:avLst/>
                <a:gdLst>
                  <a:gd name="T0" fmla="*/ 1 w 688"/>
                  <a:gd name="T1" fmla="*/ 1 h 937"/>
                  <a:gd name="T2" fmla="*/ 1 w 688"/>
                  <a:gd name="T3" fmla="*/ 0 h 937"/>
                  <a:gd name="T4" fmla="*/ 0 w 688"/>
                  <a:gd name="T5" fmla="*/ 1 h 937"/>
                  <a:gd name="T6" fmla="*/ 1 w 688"/>
                  <a:gd name="T7" fmla="*/ 1 h 937"/>
                  <a:gd name="T8" fmla="*/ 1 w 688"/>
                  <a:gd name="T9" fmla="*/ 1 h 937"/>
                  <a:gd name="T10" fmla="*/ 0 60000 65536"/>
                  <a:gd name="T11" fmla="*/ 0 60000 65536"/>
                  <a:gd name="T12" fmla="*/ 0 60000 65536"/>
                  <a:gd name="T13" fmla="*/ 0 60000 65536"/>
                  <a:gd name="T14" fmla="*/ 0 60000 65536"/>
                  <a:gd name="T15" fmla="*/ 0 w 688"/>
                  <a:gd name="T16" fmla="*/ 0 h 937"/>
                  <a:gd name="T17" fmla="*/ 688 w 688"/>
                  <a:gd name="T18" fmla="*/ 937 h 937"/>
                </a:gdLst>
                <a:ahLst/>
                <a:cxnLst>
                  <a:cxn ang="T10">
                    <a:pos x="T0" y="T1"/>
                  </a:cxn>
                  <a:cxn ang="T11">
                    <a:pos x="T2" y="T3"/>
                  </a:cxn>
                  <a:cxn ang="T12">
                    <a:pos x="T4" y="T5"/>
                  </a:cxn>
                  <a:cxn ang="T13">
                    <a:pos x="T6" y="T7"/>
                  </a:cxn>
                  <a:cxn ang="T14">
                    <a:pos x="T8" y="T9"/>
                  </a:cxn>
                </a:cxnLst>
                <a:rect l="T15" t="T16" r="T17" b="T18"/>
                <a:pathLst>
                  <a:path w="688" h="937">
                    <a:moveTo>
                      <a:pt x="688" y="20"/>
                    </a:moveTo>
                    <a:lnTo>
                      <a:pt x="668" y="0"/>
                    </a:lnTo>
                    <a:lnTo>
                      <a:pt x="0" y="917"/>
                    </a:lnTo>
                    <a:lnTo>
                      <a:pt x="20" y="937"/>
                    </a:lnTo>
                    <a:lnTo>
                      <a:pt x="688" y="20"/>
                    </a:lnTo>
                    <a:close/>
                  </a:path>
                </a:pathLst>
              </a:custGeom>
              <a:solidFill>
                <a:srgbClr val="000000"/>
              </a:solidFill>
              <a:ln w="9525">
                <a:noFill/>
                <a:round/>
                <a:headEnd/>
                <a:tailEnd/>
              </a:ln>
            </p:spPr>
            <p:txBody>
              <a:bodyPr/>
              <a:lstStyle/>
              <a:p>
                <a:endParaRPr lang="zh-TW" altLang="en-US"/>
              </a:p>
            </p:txBody>
          </p:sp>
          <p:sp>
            <p:nvSpPr>
              <p:cNvPr id="215200" name="Line 375"/>
              <p:cNvSpPr>
                <a:spLocks noChangeShapeType="1"/>
              </p:cNvSpPr>
              <p:nvPr/>
            </p:nvSpPr>
            <p:spPr bwMode="auto">
              <a:xfrm flipV="1">
                <a:off x="1300" y="1678"/>
                <a:ext cx="333" cy="460"/>
              </a:xfrm>
              <a:prstGeom prst="line">
                <a:avLst/>
              </a:prstGeom>
              <a:noFill/>
              <a:ln w="3175">
                <a:solidFill>
                  <a:srgbClr val="000000"/>
                </a:solidFill>
                <a:round/>
                <a:headEnd/>
                <a:tailEnd/>
              </a:ln>
            </p:spPr>
            <p:txBody>
              <a:bodyPr/>
              <a:lstStyle/>
              <a:p>
                <a:endParaRPr lang="zh-TW" altLang="en-US"/>
              </a:p>
            </p:txBody>
          </p:sp>
          <p:sp>
            <p:nvSpPr>
              <p:cNvPr id="215201" name="Line 376"/>
              <p:cNvSpPr>
                <a:spLocks noChangeShapeType="1"/>
              </p:cNvSpPr>
              <p:nvPr/>
            </p:nvSpPr>
            <p:spPr bwMode="auto">
              <a:xfrm flipH="1">
                <a:off x="1633" y="1678"/>
                <a:ext cx="1189" cy="2"/>
              </a:xfrm>
              <a:prstGeom prst="line">
                <a:avLst/>
              </a:prstGeom>
              <a:noFill/>
              <a:ln w="3175">
                <a:solidFill>
                  <a:srgbClr val="000000"/>
                </a:solidFill>
                <a:round/>
                <a:headEnd/>
                <a:tailEnd/>
              </a:ln>
            </p:spPr>
            <p:txBody>
              <a:bodyPr/>
              <a:lstStyle/>
              <a:p>
                <a:endParaRPr lang="zh-TW" altLang="en-US"/>
              </a:p>
            </p:txBody>
          </p:sp>
          <p:sp>
            <p:nvSpPr>
              <p:cNvPr id="215202" name="Freeform 377"/>
              <p:cNvSpPr>
                <a:spLocks/>
              </p:cNvSpPr>
              <p:nvPr/>
            </p:nvSpPr>
            <p:spPr bwMode="auto">
              <a:xfrm>
                <a:off x="1300" y="2129"/>
                <a:ext cx="1189" cy="18"/>
              </a:xfrm>
              <a:custGeom>
                <a:avLst/>
                <a:gdLst>
                  <a:gd name="T0" fmla="*/ 0 w 2378"/>
                  <a:gd name="T1" fmla="*/ 0 h 34"/>
                  <a:gd name="T2" fmla="*/ 0 w 2378"/>
                  <a:gd name="T3" fmla="*/ 1 h 34"/>
                  <a:gd name="T4" fmla="*/ 2 w 2378"/>
                  <a:gd name="T5" fmla="*/ 1 h 34"/>
                  <a:gd name="T6" fmla="*/ 2 w 2378"/>
                  <a:gd name="T7" fmla="*/ 1 h 34"/>
                  <a:gd name="T8" fmla="*/ 0 w 2378"/>
                  <a:gd name="T9" fmla="*/ 0 h 34"/>
                  <a:gd name="T10" fmla="*/ 0 60000 65536"/>
                  <a:gd name="T11" fmla="*/ 0 60000 65536"/>
                  <a:gd name="T12" fmla="*/ 0 60000 65536"/>
                  <a:gd name="T13" fmla="*/ 0 60000 65536"/>
                  <a:gd name="T14" fmla="*/ 0 60000 65536"/>
                  <a:gd name="T15" fmla="*/ 0 w 2378"/>
                  <a:gd name="T16" fmla="*/ 0 h 34"/>
                  <a:gd name="T17" fmla="*/ 2378 w 2378"/>
                  <a:gd name="T18" fmla="*/ 34 h 34"/>
                </a:gdLst>
                <a:ahLst/>
                <a:cxnLst>
                  <a:cxn ang="T10">
                    <a:pos x="T0" y="T1"/>
                  </a:cxn>
                  <a:cxn ang="T11">
                    <a:pos x="T2" y="T3"/>
                  </a:cxn>
                  <a:cxn ang="T12">
                    <a:pos x="T4" y="T5"/>
                  </a:cxn>
                  <a:cxn ang="T13">
                    <a:pos x="T6" y="T7"/>
                  </a:cxn>
                  <a:cxn ang="T14">
                    <a:pos x="T8" y="T9"/>
                  </a:cxn>
                </a:cxnLst>
                <a:rect l="T15" t="T16" r="T17" b="T18"/>
                <a:pathLst>
                  <a:path w="2378" h="34">
                    <a:moveTo>
                      <a:pt x="0" y="0"/>
                    </a:moveTo>
                    <a:lnTo>
                      <a:pt x="0" y="32"/>
                    </a:lnTo>
                    <a:lnTo>
                      <a:pt x="2378" y="34"/>
                    </a:lnTo>
                    <a:lnTo>
                      <a:pt x="2378" y="2"/>
                    </a:lnTo>
                    <a:lnTo>
                      <a:pt x="0" y="0"/>
                    </a:lnTo>
                    <a:close/>
                  </a:path>
                </a:pathLst>
              </a:custGeom>
              <a:solidFill>
                <a:srgbClr val="000000"/>
              </a:solidFill>
              <a:ln w="9525">
                <a:noFill/>
                <a:round/>
                <a:headEnd/>
                <a:tailEnd/>
              </a:ln>
            </p:spPr>
            <p:txBody>
              <a:bodyPr/>
              <a:lstStyle/>
              <a:p>
                <a:endParaRPr lang="zh-TW" altLang="en-US"/>
              </a:p>
            </p:txBody>
          </p:sp>
          <p:sp>
            <p:nvSpPr>
              <p:cNvPr id="215203" name="Freeform 378"/>
              <p:cNvSpPr>
                <a:spLocks/>
              </p:cNvSpPr>
              <p:nvPr/>
            </p:nvSpPr>
            <p:spPr bwMode="auto">
              <a:xfrm>
                <a:off x="2483" y="1675"/>
                <a:ext cx="344" cy="467"/>
              </a:xfrm>
              <a:custGeom>
                <a:avLst/>
                <a:gdLst>
                  <a:gd name="T0" fmla="*/ 1 w 688"/>
                  <a:gd name="T1" fmla="*/ 0 h 935"/>
                  <a:gd name="T2" fmla="*/ 1 w 688"/>
                  <a:gd name="T3" fmla="*/ 0 h 935"/>
                  <a:gd name="T4" fmla="*/ 0 w 688"/>
                  <a:gd name="T5" fmla="*/ 0 h 935"/>
                  <a:gd name="T6" fmla="*/ 1 w 688"/>
                  <a:gd name="T7" fmla="*/ 0 h 935"/>
                  <a:gd name="T8" fmla="*/ 1 w 688"/>
                  <a:gd name="T9" fmla="*/ 0 h 935"/>
                  <a:gd name="T10" fmla="*/ 0 60000 65536"/>
                  <a:gd name="T11" fmla="*/ 0 60000 65536"/>
                  <a:gd name="T12" fmla="*/ 0 60000 65536"/>
                  <a:gd name="T13" fmla="*/ 0 60000 65536"/>
                  <a:gd name="T14" fmla="*/ 0 60000 65536"/>
                  <a:gd name="T15" fmla="*/ 0 w 688"/>
                  <a:gd name="T16" fmla="*/ 0 h 935"/>
                  <a:gd name="T17" fmla="*/ 688 w 688"/>
                  <a:gd name="T18" fmla="*/ 935 h 935"/>
                </a:gdLst>
                <a:ahLst/>
                <a:cxnLst>
                  <a:cxn ang="T10">
                    <a:pos x="T0" y="T1"/>
                  </a:cxn>
                  <a:cxn ang="T11">
                    <a:pos x="T2" y="T3"/>
                  </a:cxn>
                  <a:cxn ang="T12">
                    <a:pos x="T4" y="T5"/>
                  </a:cxn>
                  <a:cxn ang="T13">
                    <a:pos x="T6" y="T7"/>
                  </a:cxn>
                  <a:cxn ang="T14">
                    <a:pos x="T8" y="T9"/>
                  </a:cxn>
                </a:cxnLst>
                <a:rect l="T15" t="T16" r="T17" b="T18"/>
                <a:pathLst>
                  <a:path w="688" h="935">
                    <a:moveTo>
                      <a:pt x="688" y="18"/>
                    </a:moveTo>
                    <a:lnTo>
                      <a:pt x="668" y="0"/>
                    </a:lnTo>
                    <a:lnTo>
                      <a:pt x="0" y="917"/>
                    </a:lnTo>
                    <a:lnTo>
                      <a:pt x="20" y="935"/>
                    </a:lnTo>
                    <a:lnTo>
                      <a:pt x="688" y="18"/>
                    </a:lnTo>
                    <a:close/>
                  </a:path>
                </a:pathLst>
              </a:custGeom>
              <a:solidFill>
                <a:srgbClr val="000000"/>
              </a:solidFill>
              <a:ln w="9525">
                <a:noFill/>
                <a:round/>
                <a:headEnd/>
                <a:tailEnd/>
              </a:ln>
            </p:spPr>
            <p:txBody>
              <a:bodyPr/>
              <a:lstStyle/>
              <a:p>
                <a:endParaRPr lang="zh-TW" altLang="en-US"/>
              </a:p>
            </p:txBody>
          </p:sp>
          <p:sp>
            <p:nvSpPr>
              <p:cNvPr id="215204" name="Line 379"/>
              <p:cNvSpPr>
                <a:spLocks noChangeShapeType="1"/>
              </p:cNvSpPr>
              <p:nvPr/>
            </p:nvSpPr>
            <p:spPr bwMode="auto">
              <a:xfrm flipH="1">
                <a:off x="1679" y="1678"/>
                <a:ext cx="333" cy="460"/>
              </a:xfrm>
              <a:prstGeom prst="line">
                <a:avLst/>
              </a:prstGeom>
              <a:noFill/>
              <a:ln w="3175">
                <a:solidFill>
                  <a:srgbClr val="000000"/>
                </a:solidFill>
                <a:round/>
                <a:headEnd/>
                <a:tailEnd/>
              </a:ln>
            </p:spPr>
            <p:txBody>
              <a:bodyPr/>
              <a:lstStyle/>
              <a:p>
                <a:endParaRPr lang="zh-TW" altLang="en-US"/>
              </a:p>
            </p:txBody>
          </p:sp>
          <p:sp>
            <p:nvSpPr>
              <p:cNvPr id="215205" name="Line 380"/>
              <p:cNvSpPr>
                <a:spLocks noChangeShapeType="1"/>
              </p:cNvSpPr>
              <p:nvPr/>
            </p:nvSpPr>
            <p:spPr bwMode="auto">
              <a:xfrm flipH="1">
                <a:off x="1679" y="2240"/>
                <a:ext cx="333" cy="457"/>
              </a:xfrm>
              <a:prstGeom prst="line">
                <a:avLst/>
              </a:prstGeom>
              <a:noFill/>
              <a:ln w="3175">
                <a:solidFill>
                  <a:srgbClr val="000000"/>
                </a:solidFill>
                <a:round/>
                <a:headEnd/>
                <a:tailEnd/>
              </a:ln>
            </p:spPr>
            <p:txBody>
              <a:bodyPr/>
              <a:lstStyle/>
              <a:p>
                <a:endParaRPr lang="zh-TW" altLang="en-US"/>
              </a:p>
            </p:txBody>
          </p:sp>
          <p:sp>
            <p:nvSpPr>
              <p:cNvPr id="215206" name="Line 381"/>
              <p:cNvSpPr>
                <a:spLocks noChangeShapeType="1"/>
              </p:cNvSpPr>
              <p:nvPr/>
            </p:nvSpPr>
            <p:spPr bwMode="auto">
              <a:xfrm flipH="1">
                <a:off x="1679" y="2799"/>
                <a:ext cx="333" cy="459"/>
              </a:xfrm>
              <a:prstGeom prst="line">
                <a:avLst/>
              </a:prstGeom>
              <a:noFill/>
              <a:ln w="3175">
                <a:solidFill>
                  <a:srgbClr val="000000"/>
                </a:solidFill>
                <a:round/>
                <a:headEnd/>
                <a:tailEnd/>
              </a:ln>
            </p:spPr>
            <p:txBody>
              <a:bodyPr/>
              <a:lstStyle/>
              <a:p>
                <a:endParaRPr lang="zh-TW" altLang="en-US"/>
              </a:p>
            </p:txBody>
          </p:sp>
          <p:sp>
            <p:nvSpPr>
              <p:cNvPr id="215207" name="Freeform 382"/>
              <p:cNvSpPr>
                <a:spLocks/>
              </p:cNvSpPr>
              <p:nvPr/>
            </p:nvSpPr>
            <p:spPr bwMode="auto">
              <a:xfrm>
                <a:off x="1608" y="1756"/>
                <a:ext cx="199" cy="126"/>
              </a:xfrm>
              <a:custGeom>
                <a:avLst/>
                <a:gdLst>
                  <a:gd name="T0" fmla="*/ 0 w 398"/>
                  <a:gd name="T1" fmla="*/ 0 h 254"/>
                  <a:gd name="T2" fmla="*/ 1 w 398"/>
                  <a:gd name="T3" fmla="*/ 0 h 254"/>
                  <a:gd name="T4" fmla="*/ 1 w 398"/>
                  <a:gd name="T5" fmla="*/ 0 h 254"/>
                  <a:gd name="T6" fmla="*/ 1 w 398"/>
                  <a:gd name="T7" fmla="*/ 0 h 254"/>
                  <a:gd name="T8" fmla="*/ 1 w 398"/>
                  <a:gd name="T9" fmla="*/ 0 h 254"/>
                  <a:gd name="T10" fmla="*/ 1 w 398"/>
                  <a:gd name="T11" fmla="*/ 0 h 254"/>
                  <a:gd name="T12" fmla="*/ 1 w 398"/>
                  <a:gd name="T13" fmla="*/ 0 h 254"/>
                  <a:gd name="T14" fmla="*/ 1 w 398"/>
                  <a:gd name="T15" fmla="*/ 0 h 254"/>
                  <a:gd name="T16" fmla="*/ 1 w 398"/>
                  <a:gd name="T17" fmla="*/ 0 h 254"/>
                  <a:gd name="T18" fmla="*/ 1 w 398"/>
                  <a:gd name="T19" fmla="*/ 0 h 254"/>
                  <a:gd name="T20" fmla="*/ 1 w 398"/>
                  <a:gd name="T21" fmla="*/ 0 h 254"/>
                  <a:gd name="T22" fmla="*/ 1 w 398"/>
                  <a:gd name="T23" fmla="*/ 0 h 254"/>
                  <a:gd name="T24" fmla="*/ 1 w 398"/>
                  <a:gd name="T25" fmla="*/ 0 h 254"/>
                  <a:gd name="T26" fmla="*/ 1 w 398"/>
                  <a:gd name="T27" fmla="*/ 0 h 254"/>
                  <a:gd name="T28" fmla="*/ 1 w 398"/>
                  <a:gd name="T29" fmla="*/ 0 h 254"/>
                  <a:gd name="T30" fmla="*/ 1 w 398"/>
                  <a:gd name="T31" fmla="*/ 0 h 254"/>
                  <a:gd name="T32" fmla="*/ 1 w 398"/>
                  <a:gd name="T33" fmla="*/ 0 h 254"/>
                  <a:gd name="T34" fmla="*/ 1 w 398"/>
                  <a:gd name="T35" fmla="*/ 0 h 254"/>
                  <a:gd name="T36" fmla="*/ 1 w 398"/>
                  <a:gd name="T37" fmla="*/ 0 h 254"/>
                  <a:gd name="T38" fmla="*/ 1 w 398"/>
                  <a:gd name="T39" fmla="*/ 0 h 254"/>
                  <a:gd name="T40" fmla="*/ 1 w 398"/>
                  <a:gd name="T41" fmla="*/ 0 h 254"/>
                  <a:gd name="T42" fmla="*/ 1 w 398"/>
                  <a:gd name="T43" fmla="*/ 0 h 254"/>
                  <a:gd name="T44" fmla="*/ 1 w 398"/>
                  <a:gd name="T45" fmla="*/ 0 h 254"/>
                  <a:gd name="T46" fmla="*/ 1 w 398"/>
                  <a:gd name="T47" fmla="*/ 0 h 254"/>
                  <a:gd name="T48" fmla="*/ 1 w 398"/>
                  <a:gd name="T49" fmla="*/ 0 h 254"/>
                  <a:gd name="T50" fmla="*/ 1 w 398"/>
                  <a:gd name="T51" fmla="*/ 0 h 254"/>
                  <a:gd name="T52" fmla="*/ 1 w 398"/>
                  <a:gd name="T53" fmla="*/ 0 h 254"/>
                  <a:gd name="T54" fmla="*/ 1 w 398"/>
                  <a:gd name="T55" fmla="*/ 0 h 254"/>
                  <a:gd name="T56" fmla="*/ 1 w 398"/>
                  <a:gd name="T57" fmla="*/ 0 h 254"/>
                  <a:gd name="T58" fmla="*/ 1 w 398"/>
                  <a:gd name="T59" fmla="*/ 0 h 254"/>
                  <a:gd name="T60" fmla="*/ 1 w 398"/>
                  <a:gd name="T61" fmla="*/ 0 h 254"/>
                  <a:gd name="T62" fmla="*/ 1 w 398"/>
                  <a:gd name="T63" fmla="*/ 0 h 254"/>
                  <a:gd name="T64" fmla="*/ 1 w 398"/>
                  <a:gd name="T65" fmla="*/ 0 h 254"/>
                  <a:gd name="T66" fmla="*/ 1 w 398"/>
                  <a:gd name="T67" fmla="*/ 0 h 254"/>
                  <a:gd name="T68" fmla="*/ 1 w 398"/>
                  <a:gd name="T69" fmla="*/ 0 h 254"/>
                  <a:gd name="T70" fmla="*/ 1 w 398"/>
                  <a:gd name="T71" fmla="*/ 0 h 254"/>
                  <a:gd name="T72" fmla="*/ 1 w 398"/>
                  <a:gd name="T73" fmla="*/ 0 h 254"/>
                  <a:gd name="T74" fmla="*/ 1 w 398"/>
                  <a:gd name="T75" fmla="*/ 0 h 254"/>
                  <a:gd name="T76" fmla="*/ 0 w 398"/>
                  <a:gd name="T77" fmla="*/ 0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54"/>
                  <a:gd name="T119" fmla="*/ 398 w 398"/>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54">
                    <a:moveTo>
                      <a:pt x="0" y="126"/>
                    </a:moveTo>
                    <a:lnTo>
                      <a:pt x="4" y="104"/>
                    </a:lnTo>
                    <a:lnTo>
                      <a:pt x="11" y="84"/>
                    </a:lnTo>
                    <a:lnTo>
                      <a:pt x="24" y="64"/>
                    </a:lnTo>
                    <a:lnTo>
                      <a:pt x="42" y="48"/>
                    </a:lnTo>
                    <a:lnTo>
                      <a:pt x="64" y="33"/>
                    </a:lnTo>
                    <a:lnTo>
                      <a:pt x="90" y="19"/>
                    </a:lnTo>
                    <a:lnTo>
                      <a:pt x="119" y="11"/>
                    </a:lnTo>
                    <a:lnTo>
                      <a:pt x="150" y="2"/>
                    </a:lnTo>
                    <a:lnTo>
                      <a:pt x="183" y="0"/>
                    </a:lnTo>
                    <a:lnTo>
                      <a:pt x="215" y="0"/>
                    </a:lnTo>
                    <a:lnTo>
                      <a:pt x="248" y="2"/>
                    </a:lnTo>
                    <a:lnTo>
                      <a:pt x="277" y="11"/>
                    </a:lnTo>
                    <a:lnTo>
                      <a:pt x="307" y="19"/>
                    </a:lnTo>
                    <a:lnTo>
                      <a:pt x="334" y="33"/>
                    </a:lnTo>
                    <a:lnTo>
                      <a:pt x="356" y="48"/>
                    </a:lnTo>
                    <a:lnTo>
                      <a:pt x="372" y="64"/>
                    </a:lnTo>
                    <a:lnTo>
                      <a:pt x="385" y="84"/>
                    </a:lnTo>
                    <a:lnTo>
                      <a:pt x="394" y="104"/>
                    </a:lnTo>
                    <a:lnTo>
                      <a:pt x="398" y="126"/>
                    </a:lnTo>
                    <a:lnTo>
                      <a:pt x="394" y="148"/>
                    </a:lnTo>
                    <a:lnTo>
                      <a:pt x="385" y="166"/>
                    </a:lnTo>
                    <a:lnTo>
                      <a:pt x="372" y="186"/>
                    </a:lnTo>
                    <a:lnTo>
                      <a:pt x="356" y="204"/>
                    </a:lnTo>
                    <a:lnTo>
                      <a:pt x="334" y="219"/>
                    </a:lnTo>
                    <a:lnTo>
                      <a:pt x="307" y="235"/>
                    </a:lnTo>
                    <a:lnTo>
                      <a:pt x="277" y="245"/>
                    </a:lnTo>
                    <a:lnTo>
                      <a:pt x="248" y="250"/>
                    </a:lnTo>
                    <a:lnTo>
                      <a:pt x="215" y="254"/>
                    </a:lnTo>
                    <a:lnTo>
                      <a:pt x="183" y="254"/>
                    </a:lnTo>
                    <a:lnTo>
                      <a:pt x="150" y="250"/>
                    </a:lnTo>
                    <a:lnTo>
                      <a:pt x="119" y="245"/>
                    </a:lnTo>
                    <a:lnTo>
                      <a:pt x="90" y="235"/>
                    </a:lnTo>
                    <a:lnTo>
                      <a:pt x="64" y="219"/>
                    </a:lnTo>
                    <a:lnTo>
                      <a:pt x="42" y="204"/>
                    </a:lnTo>
                    <a:lnTo>
                      <a:pt x="24" y="186"/>
                    </a:lnTo>
                    <a:lnTo>
                      <a:pt x="11" y="166"/>
                    </a:lnTo>
                    <a:lnTo>
                      <a:pt x="4" y="148"/>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08" name="Freeform 383"/>
              <p:cNvSpPr>
                <a:spLocks/>
              </p:cNvSpPr>
              <p:nvPr/>
            </p:nvSpPr>
            <p:spPr bwMode="auto">
              <a:xfrm>
                <a:off x="1466" y="1934"/>
                <a:ext cx="213" cy="137"/>
              </a:xfrm>
              <a:custGeom>
                <a:avLst/>
                <a:gdLst>
                  <a:gd name="T0" fmla="*/ 0 w 427"/>
                  <a:gd name="T1" fmla="*/ 1 h 273"/>
                  <a:gd name="T2" fmla="*/ 0 w 427"/>
                  <a:gd name="T3" fmla="*/ 1 h 273"/>
                  <a:gd name="T4" fmla="*/ 0 w 427"/>
                  <a:gd name="T5" fmla="*/ 1 h 273"/>
                  <a:gd name="T6" fmla="*/ 0 w 427"/>
                  <a:gd name="T7" fmla="*/ 1 h 273"/>
                  <a:gd name="T8" fmla="*/ 0 w 427"/>
                  <a:gd name="T9" fmla="*/ 1 h 273"/>
                  <a:gd name="T10" fmla="*/ 0 w 427"/>
                  <a:gd name="T11" fmla="*/ 1 h 273"/>
                  <a:gd name="T12" fmla="*/ 0 w 427"/>
                  <a:gd name="T13" fmla="*/ 1 h 273"/>
                  <a:gd name="T14" fmla="*/ 0 w 427"/>
                  <a:gd name="T15" fmla="*/ 1 h 273"/>
                  <a:gd name="T16" fmla="*/ 0 w 427"/>
                  <a:gd name="T17" fmla="*/ 1 h 273"/>
                  <a:gd name="T18" fmla="*/ 0 w 427"/>
                  <a:gd name="T19" fmla="*/ 0 h 273"/>
                  <a:gd name="T20" fmla="*/ 0 w 427"/>
                  <a:gd name="T21" fmla="*/ 0 h 273"/>
                  <a:gd name="T22" fmla="*/ 0 w 427"/>
                  <a:gd name="T23" fmla="*/ 1 h 273"/>
                  <a:gd name="T24" fmla="*/ 0 w 427"/>
                  <a:gd name="T25" fmla="*/ 1 h 273"/>
                  <a:gd name="T26" fmla="*/ 0 w 427"/>
                  <a:gd name="T27" fmla="*/ 1 h 273"/>
                  <a:gd name="T28" fmla="*/ 0 w 427"/>
                  <a:gd name="T29" fmla="*/ 1 h 273"/>
                  <a:gd name="T30" fmla="*/ 0 w 427"/>
                  <a:gd name="T31" fmla="*/ 1 h 273"/>
                  <a:gd name="T32" fmla="*/ 0 w 427"/>
                  <a:gd name="T33" fmla="*/ 1 h 273"/>
                  <a:gd name="T34" fmla="*/ 0 w 427"/>
                  <a:gd name="T35" fmla="*/ 1 h 273"/>
                  <a:gd name="T36" fmla="*/ 0 w 427"/>
                  <a:gd name="T37" fmla="*/ 1 h 273"/>
                  <a:gd name="T38" fmla="*/ 0 w 427"/>
                  <a:gd name="T39" fmla="*/ 1 h 273"/>
                  <a:gd name="T40" fmla="*/ 0 w 427"/>
                  <a:gd name="T41" fmla="*/ 1 h 273"/>
                  <a:gd name="T42" fmla="*/ 0 w 427"/>
                  <a:gd name="T43" fmla="*/ 1 h 273"/>
                  <a:gd name="T44" fmla="*/ 0 w 427"/>
                  <a:gd name="T45" fmla="*/ 1 h 273"/>
                  <a:gd name="T46" fmla="*/ 0 w 427"/>
                  <a:gd name="T47" fmla="*/ 1 h 273"/>
                  <a:gd name="T48" fmla="*/ 0 w 427"/>
                  <a:gd name="T49" fmla="*/ 1 h 273"/>
                  <a:gd name="T50" fmla="*/ 0 w 427"/>
                  <a:gd name="T51" fmla="*/ 1 h 273"/>
                  <a:gd name="T52" fmla="*/ 0 w 427"/>
                  <a:gd name="T53" fmla="*/ 1 h 273"/>
                  <a:gd name="T54" fmla="*/ 0 w 427"/>
                  <a:gd name="T55" fmla="*/ 1 h 273"/>
                  <a:gd name="T56" fmla="*/ 0 w 427"/>
                  <a:gd name="T57" fmla="*/ 1 h 273"/>
                  <a:gd name="T58" fmla="*/ 0 w 427"/>
                  <a:gd name="T59" fmla="*/ 1 h 273"/>
                  <a:gd name="T60" fmla="*/ 0 w 427"/>
                  <a:gd name="T61" fmla="*/ 1 h 273"/>
                  <a:gd name="T62" fmla="*/ 0 w 427"/>
                  <a:gd name="T63" fmla="*/ 1 h 273"/>
                  <a:gd name="T64" fmla="*/ 0 w 427"/>
                  <a:gd name="T65" fmla="*/ 1 h 273"/>
                  <a:gd name="T66" fmla="*/ 0 w 427"/>
                  <a:gd name="T67" fmla="*/ 1 h 273"/>
                  <a:gd name="T68" fmla="*/ 0 w 427"/>
                  <a:gd name="T69" fmla="*/ 1 h 273"/>
                  <a:gd name="T70" fmla="*/ 0 w 427"/>
                  <a:gd name="T71" fmla="*/ 1 h 273"/>
                  <a:gd name="T72" fmla="*/ 0 w 427"/>
                  <a:gd name="T73" fmla="*/ 1 h 273"/>
                  <a:gd name="T74" fmla="*/ 0 w 427"/>
                  <a:gd name="T75" fmla="*/ 1 h 273"/>
                  <a:gd name="T76" fmla="*/ 0 w 427"/>
                  <a:gd name="T77" fmla="*/ 1 h 2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27"/>
                  <a:gd name="T118" fmla="*/ 0 h 273"/>
                  <a:gd name="T119" fmla="*/ 427 w 427"/>
                  <a:gd name="T120" fmla="*/ 273 h 27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27" h="273">
                    <a:moveTo>
                      <a:pt x="0" y="136"/>
                    </a:moveTo>
                    <a:lnTo>
                      <a:pt x="4" y="114"/>
                    </a:lnTo>
                    <a:lnTo>
                      <a:pt x="11" y="93"/>
                    </a:lnTo>
                    <a:lnTo>
                      <a:pt x="26" y="71"/>
                    </a:lnTo>
                    <a:lnTo>
                      <a:pt x="46" y="51"/>
                    </a:lnTo>
                    <a:lnTo>
                      <a:pt x="68" y="34"/>
                    </a:lnTo>
                    <a:lnTo>
                      <a:pt x="97" y="21"/>
                    </a:lnTo>
                    <a:lnTo>
                      <a:pt x="130" y="9"/>
                    </a:lnTo>
                    <a:lnTo>
                      <a:pt x="161" y="1"/>
                    </a:lnTo>
                    <a:lnTo>
                      <a:pt x="198" y="0"/>
                    </a:lnTo>
                    <a:lnTo>
                      <a:pt x="230" y="0"/>
                    </a:lnTo>
                    <a:lnTo>
                      <a:pt x="267" y="1"/>
                    </a:lnTo>
                    <a:lnTo>
                      <a:pt x="300" y="9"/>
                    </a:lnTo>
                    <a:lnTo>
                      <a:pt x="331" y="21"/>
                    </a:lnTo>
                    <a:lnTo>
                      <a:pt x="358" y="34"/>
                    </a:lnTo>
                    <a:lnTo>
                      <a:pt x="384" y="51"/>
                    </a:lnTo>
                    <a:lnTo>
                      <a:pt x="402" y="71"/>
                    </a:lnTo>
                    <a:lnTo>
                      <a:pt x="416" y="93"/>
                    </a:lnTo>
                    <a:lnTo>
                      <a:pt x="424" y="114"/>
                    </a:lnTo>
                    <a:lnTo>
                      <a:pt x="427" y="136"/>
                    </a:lnTo>
                    <a:lnTo>
                      <a:pt x="424" y="158"/>
                    </a:lnTo>
                    <a:lnTo>
                      <a:pt x="416" y="180"/>
                    </a:lnTo>
                    <a:lnTo>
                      <a:pt x="402" y="202"/>
                    </a:lnTo>
                    <a:lnTo>
                      <a:pt x="384" y="222"/>
                    </a:lnTo>
                    <a:lnTo>
                      <a:pt x="358" y="237"/>
                    </a:lnTo>
                    <a:lnTo>
                      <a:pt x="331" y="251"/>
                    </a:lnTo>
                    <a:lnTo>
                      <a:pt x="300" y="260"/>
                    </a:lnTo>
                    <a:lnTo>
                      <a:pt x="267" y="269"/>
                    </a:lnTo>
                    <a:lnTo>
                      <a:pt x="230" y="273"/>
                    </a:lnTo>
                    <a:lnTo>
                      <a:pt x="198" y="273"/>
                    </a:lnTo>
                    <a:lnTo>
                      <a:pt x="161" y="269"/>
                    </a:lnTo>
                    <a:lnTo>
                      <a:pt x="130" y="260"/>
                    </a:lnTo>
                    <a:lnTo>
                      <a:pt x="97" y="251"/>
                    </a:lnTo>
                    <a:lnTo>
                      <a:pt x="68" y="237"/>
                    </a:lnTo>
                    <a:lnTo>
                      <a:pt x="46" y="222"/>
                    </a:lnTo>
                    <a:lnTo>
                      <a:pt x="26" y="202"/>
                    </a:lnTo>
                    <a:lnTo>
                      <a:pt x="11" y="180"/>
                    </a:lnTo>
                    <a:lnTo>
                      <a:pt x="4" y="158"/>
                    </a:lnTo>
                    <a:lnTo>
                      <a:pt x="0" y="136"/>
                    </a:lnTo>
                    <a:close/>
                  </a:path>
                </a:pathLst>
              </a:custGeom>
              <a:solidFill>
                <a:srgbClr val="FFFFFF"/>
              </a:solidFill>
              <a:ln w="3175">
                <a:solidFill>
                  <a:srgbClr val="000000"/>
                </a:solidFill>
                <a:round/>
                <a:headEnd/>
                <a:tailEnd/>
              </a:ln>
            </p:spPr>
            <p:txBody>
              <a:bodyPr/>
              <a:lstStyle/>
              <a:p>
                <a:endParaRPr lang="zh-TW" altLang="en-US"/>
              </a:p>
            </p:txBody>
          </p:sp>
          <p:sp>
            <p:nvSpPr>
              <p:cNvPr id="215209" name="Freeform 384"/>
              <p:cNvSpPr>
                <a:spLocks/>
              </p:cNvSpPr>
              <p:nvPr/>
            </p:nvSpPr>
            <p:spPr bwMode="auto">
              <a:xfrm>
                <a:off x="2012" y="1780"/>
                <a:ext cx="477" cy="255"/>
              </a:xfrm>
              <a:custGeom>
                <a:avLst/>
                <a:gdLst>
                  <a:gd name="T0" fmla="*/ 0 w 952"/>
                  <a:gd name="T1" fmla="*/ 1 h 510"/>
                  <a:gd name="T2" fmla="*/ 1 w 952"/>
                  <a:gd name="T3" fmla="*/ 1 h 510"/>
                  <a:gd name="T4" fmla="*/ 1 w 952"/>
                  <a:gd name="T5" fmla="*/ 1 h 510"/>
                  <a:gd name="T6" fmla="*/ 1 w 952"/>
                  <a:gd name="T7" fmla="*/ 1 h 510"/>
                  <a:gd name="T8" fmla="*/ 1 w 952"/>
                  <a:gd name="T9" fmla="*/ 1 h 510"/>
                  <a:gd name="T10" fmla="*/ 1 w 952"/>
                  <a:gd name="T11" fmla="*/ 1 h 510"/>
                  <a:gd name="T12" fmla="*/ 1 w 952"/>
                  <a:gd name="T13" fmla="*/ 1 h 510"/>
                  <a:gd name="T14" fmla="*/ 1 w 952"/>
                  <a:gd name="T15" fmla="*/ 1 h 510"/>
                  <a:gd name="T16" fmla="*/ 1 w 952"/>
                  <a:gd name="T17" fmla="*/ 1 h 510"/>
                  <a:gd name="T18" fmla="*/ 1 w 952"/>
                  <a:gd name="T19" fmla="*/ 1 h 510"/>
                  <a:gd name="T20" fmla="*/ 1 w 952"/>
                  <a:gd name="T21" fmla="*/ 1 h 510"/>
                  <a:gd name="T22" fmla="*/ 1 w 952"/>
                  <a:gd name="T23" fmla="*/ 1 h 510"/>
                  <a:gd name="T24" fmla="*/ 1 w 952"/>
                  <a:gd name="T25" fmla="*/ 1 h 510"/>
                  <a:gd name="T26" fmla="*/ 1 w 952"/>
                  <a:gd name="T27" fmla="*/ 1 h 510"/>
                  <a:gd name="T28" fmla="*/ 1 w 952"/>
                  <a:gd name="T29" fmla="*/ 0 h 510"/>
                  <a:gd name="T30" fmla="*/ 1 w 952"/>
                  <a:gd name="T31" fmla="*/ 0 h 510"/>
                  <a:gd name="T32" fmla="*/ 1 w 952"/>
                  <a:gd name="T33" fmla="*/ 1 h 510"/>
                  <a:gd name="T34" fmla="*/ 1 w 952"/>
                  <a:gd name="T35" fmla="*/ 1 h 510"/>
                  <a:gd name="T36" fmla="*/ 1 w 952"/>
                  <a:gd name="T37" fmla="*/ 1 h 510"/>
                  <a:gd name="T38" fmla="*/ 1 w 952"/>
                  <a:gd name="T39" fmla="*/ 1 h 510"/>
                  <a:gd name="T40" fmla="*/ 1 w 952"/>
                  <a:gd name="T41" fmla="*/ 1 h 510"/>
                  <a:gd name="T42" fmla="*/ 1 w 952"/>
                  <a:gd name="T43" fmla="*/ 1 h 510"/>
                  <a:gd name="T44" fmla="*/ 1 w 952"/>
                  <a:gd name="T45" fmla="*/ 1 h 510"/>
                  <a:gd name="T46" fmla="*/ 1 w 952"/>
                  <a:gd name="T47" fmla="*/ 1 h 510"/>
                  <a:gd name="T48" fmla="*/ 1 w 952"/>
                  <a:gd name="T49" fmla="*/ 1 h 510"/>
                  <a:gd name="T50" fmla="*/ 1 w 952"/>
                  <a:gd name="T51" fmla="*/ 1 h 510"/>
                  <a:gd name="T52" fmla="*/ 1 w 952"/>
                  <a:gd name="T53" fmla="*/ 1 h 510"/>
                  <a:gd name="T54" fmla="*/ 1 w 952"/>
                  <a:gd name="T55" fmla="*/ 1 h 510"/>
                  <a:gd name="T56" fmla="*/ 1 w 952"/>
                  <a:gd name="T57" fmla="*/ 1 h 510"/>
                  <a:gd name="T58" fmla="*/ 1 w 952"/>
                  <a:gd name="T59" fmla="*/ 1 h 510"/>
                  <a:gd name="T60" fmla="*/ 1 w 952"/>
                  <a:gd name="T61" fmla="*/ 1 h 510"/>
                  <a:gd name="T62" fmla="*/ 1 w 952"/>
                  <a:gd name="T63" fmla="*/ 1 h 510"/>
                  <a:gd name="T64" fmla="*/ 1 w 952"/>
                  <a:gd name="T65" fmla="*/ 1 h 510"/>
                  <a:gd name="T66" fmla="*/ 1 w 952"/>
                  <a:gd name="T67" fmla="*/ 1 h 510"/>
                  <a:gd name="T68" fmla="*/ 1 w 952"/>
                  <a:gd name="T69" fmla="*/ 1 h 510"/>
                  <a:gd name="T70" fmla="*/ 1 w 952"/>
                  <a:gd name="T71" fmla="*/ 1 h 510"/>
                  <a:gd name="T72" fmla="*/ 1 w 952"/>
                  <a:gd name="T73" fmla="*/ 1 h 510"/>
                  <a:gd name="T74" fmla="*/ 1 w 952"/>
                  <a:gd name="T75" fmla="*/ 1 h 510"/>
                  <a:gd name="T76" fmla="*/ 1 w 952"/>
                  <a:gd name="T77" fmla="*/ 1 h 510"/>
                  <a:gd name="T78" fmla="*/ 1 w 952"/>
                  <a:gd name="T79" fmla="*/ 1 h 510"/>
                  <a:gd name="T80" fmla="*/ 1 w 952"/>
                  <a:gd name="T81" fmla="*/ 1 h 510"/>
                  <a:gd name="T82" fmla="*/ 1 w 952"/>
                  <a:gd name="T83" fmla="*/ 1 h 510"/>
                  <a:gd name="T84" fmla="*/ 1 w 952"/>
                  <a:gd name="T85" fmla="*/ 1 h 510"/>
                  <a:gd name="T86" fmla="*/ 1 w 952"/>
                  <a:gd name="T87" fmla="*/ 1 h 510"/>
                  <a:gd name="T88" fmla="*/ 1 w 952"/>
                  <a:gd name="T89" fmla="*/ 1 h 510"/>
                  <a:gd name="T90" fmla="*/ 1 w 952"/>
                  <a:gd name="T91" fmla="*/ 1 h 510"/>
                  <a:gd name="T92" fmla="*/ 1 w 952"/>
                  <a:gd name="T93" fmla="*/ 1 h 510"/>
                  <a:gd name="T94" fmla="*/ 1 w 952"/>
                  <a:gd name="T95" fmla="*/ 1 h 510"/>
                  <a:gd name="T96" fmla="*/ 1 w 952"/>
                  <a:gd name="T97" fmla="*/ 1 h 510"/>
                  <a:gd name="T98" fmla="*/ 1 w 952"/>
                  <a:gd name="T99" fmla="*/ 1 h 510"/>
                  <a:gd name="T100" fmla="*/ 1 w 952"/>
                  <a:gd name="T101" fmla="*/ 1 h 510"/>
                  <a:gd name="T102" fmla="*/ 1 w 952"/>
                  <a:gd name="T103" fmla="*/ 1 h 510"/>
                  <a:gd name="T104" fmla="*/ 1 w 952"/>
                  <a:gd name="T105" fmla="*/ 1 h 510"/>
                  <a:gd name="T106" fmla="*/ 1 w 952"/>
                  <a:gd name="T107" fmla="*/ 1 h 510"/>
                  <a:gd name="T108" fmla="*/ 1 w 952"/>
                  <a:gd name="T109" fmla="*/ 1 h 510"/>
                  <a:gd name="T110" fmla="*/ 1 w 952"/>
                  <a:gd name="T111" fmla="*/ 1 h 510"/>
                  <a:gd name="T112" fmla="*/ 1 w 952"/>
                  <a:gd name="T113" fmla="*/ 1 h 510"/>
                  <a:gd name="T114" fmla="*/ 1 w 952"/>
                  <a:gd name="T115" fmla="*/ 1 h 510"/>
                  <a:gd name="T116" fmla="*/ 0 w 952"/>
                  <a:gd name="T117" fmla="*/ 1 h 5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52"/>
                  <a:gd name="T178" fmla="*/ 0 h 510"/>
                  <a:gd name="T179" fmla="*/ 952 w 952"/>
                  <a:gd name="T180" fmla="*/ 510 h 5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52" h="510">
                    <a:moveTo>
                      <a:pt x="0" y="255"/>
                    </a:moveTo>
                    <a:lnTo>
                      <a:pt x="3" y="227"/>
                    </a:lnTo>
                    <a:lnTo>
                      <a:pt x="10" y="200"/>
                    </a:lnTo>
                    <a:lnTo>
                      <a:pt x="25" y="176"/>
                    </a:lnTo>
                    <a:lnTo>
                      <a:pt x="43" y="147"/>
                    </a:lnTo>
                    <a:lnTo>
                      <a:pt x="69" y="125"/>
                    </a:lnTo>
                    <a:lnTo>
                      <a:pt x="96" y="98"/>
                    </a:lnTo>
                    <a:lnTo>
                      <a:pt x="129" y="80"/>
                    </a:lnTo>
                    <a:lnTo>
                      <a:pt x="167" y="60"/>
                    </a:lnTo>
                    <a:lnTo>
                      <a:pt x="209" y="45"/>
                    </a:lnTo>
                    <a:lnTo>
                      <a:pt x="253" y="31"/>
                    </a:lnTo>
                    <a:lnTo>
                      <a:pt x="299" y="16"/>
                    </a:lnTo>
                    <a:lnTo>
                      <a:pt x="348" y="10"/>
                    </a:lnTo>
                    <a:lnTo>
                      <a:pt x="397" y="1"/>
                    </a:lnTo>
                    <a:lnTo>
                      <a:pt x="450" y="0"/>
                    </a:lnTo>
                    <a:lnTo>
                      <a:pt x="501" y="0"/>
                    </a:lnTo>
                    <a:lnTo>
                      <a:pt x="552" y="1"/>
                    </a:lnTo>
                    <a:lnTo>
                      <a:pt x="604" y="10"/>
                    </a:lnTo>
                    <a:lnTo>
                      <a:pt x="651" y="16"/>
                    </a:lnTo>
                    <a:lnTo>
                      <a:pt x="698" y="31"/>
                    </a:lnTo>
                    <a:lnTo>
                      <a:pt x="742" y="45"/>
                    </a:lnTo>
                    <a:lnTo>
                      <a:pt x="782" y="60"/>
                    </a:lnTo>
                    <a:lnTo>
                      <a:pt x="821" y="80"/>
                    </a:lnTo>
                    <a:lnTo>
                      <a:pt x="855" y="98"/>
                    </a:lnTo>
                    <a:lnTo>
                      <a:pt x="883" y="125"/>
                    </a:lnTo>
                    <a:lnTo>
                      <a:pt x="908" y="147"/>
                    </a:lnTo>
                    <a:lnTo>
                      <a:pt x="927" y="176"/>
                    </a:lnTo>
                    <a:lnTo>
                      <a:pt x="939" y="200"/>
                    </a:lnTo>
                    <a:lnTo>
                      <a:pt x="948" y="227"/>
                    </a:lnTo>
                    <a:lnTo>
                      <a:pt x="952" y="255"/>
                    </a:lnTo>
                    <a:lnTo>
                      <a:pt x="948" y="282"/>
                    </a:lnTo>
                    <a:lnTo>
                      <a:pt x="939" y="311"/>
                    </a:lnTo>
                    <a:lnTo>
                      <a:pt x="927" y="337"/>
                    </a:lnTo>
                    <a:lnTo>
                      <a:pt x="908" y="362"/>
                    </a:lnTo>
                    <a:lnTo>
                      <a:pt x="883" y="388"/>
                    </a:lnTo>
                    <a:lnTo>
                      <a:pt x="855" y="411"/>
                    </a:lnTo>
                    <a:lnTo>
                      <a:pt x="821" y="432"/>
                    </a:lnTo>
                    <a:lnTo>
                      <a:pt x="782" y="450"/>
                    </a:lnTo>
                    <a:lnTo>
                      <a:pt x="742" y="468"/>
                    </a:lnTo>
                    <a:lnTo>
                      <a:pt x="698" y="483"/>
                    </a:lnTo>
                    <a:lnTo>
                      <a:pt x="651" y="494"/>
                    </a:lnTo>
                    <a:lnTo>
                      <a:pt x="604" y="503"/>
                    </a:lnTo>
                    <a:lnTo>
                      <a:pt x="552" y="508"/>
                    </a:lnTo>
                    <a:lnTo>
                      <a:pt x="501" y="510"/>
                    </a:lnTo>
                    <a:lnTo>
                      <a:pt x="450" y="510"/>
                    </a:lnTo>
                    <a:lnTo>
                      <a:pt x="397" y="508"/>
                    </a:lnTo>
                    <a:lnTo>
                      <a:pt x="348" y="503"/>
                    </a:lnTo>
                    <a:lnTo>
                      <a:pt x="299" y="494"/>
                    </a:lnTo>
                    <a:lnTo>
                      <a:pt x="253" y="483"/>
                    </a:lnTo>
                    <a:lnTo>
                      <a:pt x="209" y="468"/>
                    </a:lnTo>
                    <a:lnTo>
                      <a:pt x="167" y="450"/>
                    </a:lnTo>
                    <a:lnTo>
                      <a:pt x="129" y="432"/>
                    </a:lnTo>
                    <a:lnTo>
                      <a:pt x="96" y="411"/>
                    </a:lnTo>
                    <a:lnTo>
                      <a:pt x="69" y="388"/>
                    </a:lnTo>
                    <a:lnTo>
                      <a:pt x="43" y="362"/>
                    </a:lnTo>
                    <a:lnTo>
                      <a:pt x="25" y="337"/>
                    </a:lnTo>
                    <a:lnTo>
                      <a:pt x="10" y="311"/>
                    </a:lnTo>
                    <a:lnTo>
                      <a:pt x="3" y="282"/>
                    </a:lnTo>
                    <a:lnTo>
                      <a:pt x="0" y="255"/>
                    </a:lnTo>
                    <a:close/>
                  </a:path>
                </a:pathLst>
              </a:custGeom>
              <a:solidFill>
                <a:srgbClr val="FFFFFF"/>
              </a:solidFill>
              <a:ln w="3175">
                <a:solidFill>
                  <a:srgbClr val="000000"/>
                </a:solidFill>
                <a:round/>
                <a:headEnd/>
                <a:tailEnd/>
              </a:ln>
            </p:spPr>
            <p:txBody>
              <a:bodyPr/>
              <a:lstStyle/>
              <a:p>
                <a:endParaRPr lang="zh-TW" altLang="en-US"/>
              </a:p>
            </p:txBody>
          </p:sp>
          <p:sp>
            <p:nvSpPr>
              <p:cNvPr id="215210" name="Freeform 385"/>
              <p:cNvSpPr>
                <a:spLocks/>
              </p:cNvSpPr>
              <p:nvPr/>
            </p:nvSpPr>
            <p:spPr bwMode="auto">
              <a:xfrm>
                <a:off x="1679" y="2265"/>
                <a:ext cx="198" cy="127"/>
              </a:xfrm>
              <a:custGeom>
                <a:avLst/>
                <a:gdLst>
                  <a:gd name="T0" fmla="*/ 0 w 396"/>
                  <a:gd name="T1" fmla="*/ 1 h 254"/>
                  <a:gd name="T2" fmla="*/ 1 w 396"/>
                  <a:gd name="T3" fmla="*/ 1 h 254"/>
                  <a:gd name="T4" fmla="*/ 1 w 396"/>
                  <a:gd name="T5" fmla="*/ 1 h 254"/>
                  <a:gd name="T6" fmla="*/ 1 w 396"/>
                  <a:gd name="T7" fmla="*/ 1 h 254"/>
                  <a:gd name="T8" fmla="*/ 1 w 396"/>
                  <a:gd name="T9" fmla="*/ 1 h 254"/>
                  <a:gd name="T10" fmla="*/ 1 w 396"/>
                  <a:gd name="T11" fmla="*/ 1 h 254"/>
                  <a:gd name="T12" fmla="*/ 1 w 396"/>
                  <a:gd name="T13" fmla="*/ 1 h 254"/>
                  <a:gd name="T14" fmla="*/ 1 w 396"/>
                  <a:gd name="T15" fmla="*/ 1 h 254"/>
                  <a:gd name="T16" fmla="*/ 1 w 396"/>
                  <a:gd name="T17" fmla="*/ 1 h 254"/>
                  <a:gd name="T18" fmla="*/ 1 w 396"/>
                  <a:gd name="T19" fmla="*/ 0 h 254"/>
                  <a:gd name="T20" fmla="*/ 1 w 396"/>
                  <a:gd name="T21" fmla="*/ 0 h 254"/>
                  <a:gd name="T22" fmla="*/ 1 w 396"/>
                  <a:gd name="T23" fmla="*/ 1 h 254"/>
                  <a:gd name="T24" fmla="*/ 1 w 396"/>
                  <a:gd name="T25" fmla="*/ 1 h 254"/>
                  <a:gd name="T26" fmla="*/ 1 w 396"/>
                  <a:gd name="T27" fmla="*/ 1 h 254"/>
                  <a:gd name="T28" fmla="*/ 1 w 396"/>
                  <a:gd name="T29" fmla="*/ 1 h 254"/>
                  <a:gd name="T30" fmla="*/ 1 w 396"/>
                  <a:gd name="T31" fmla="*/ 1 h 254"/>
                  <a:gd name="T32" fmla="*/ 1 w 396"/>
                  <a:gd name="T33" fmla="*/ 1 h 254"/>
                  <a:gd name="T34" fmla="*/ 1 w 396"/>
                  <a:gd name="T35" fmla="*/ 1 h 254"/>
                  <a:gd name="T36" fmla="*/ 1 w 396"/>
                  <a:gd name="T37" fmla="*/ 1 h 254"/>
                  <a:gd name="T38" fmla="*/ 1 w 396"/>
                  <a:gd name="T39" fmla="*/ 1 h 254"/>
                  <a:gd name="T40" fmla="*/ 1 w 396"/>
                  <a:gd name="T41" fmla="*/ 1 h 254"/>
                  <a:gd name="T42" fmla="*/ 1 w 396"/>
                  <a:gd name="T43" fmla="*/ 1 h 254"/>
                  <a:gd name="T44" fmla="*/ 1 w 396"/>
                  <a:gd name="T45" fmla="*/ 1 h 254"/>
                  <a:gd name="T46" fmla="*/ 1 w 396"/>
                  <a:gd name="T47" fmla="*/ 1 h 254"/>
                  <a:gd name="T48" fmla="*/ 1 w 396"/>
                  <a:gd name="T49" fmla="*/ 1 h 254"/>
                  <a:gd name="T50" fmla="*/ 1 w 396"/>
                  <a:gd name="T51" fmla="*/ 1 h 254"/>
                  <a:gd name="T52" fmla="*/ 1 w 396"/>
                  <a:gd name="T53" fmla="*/ 1 h 254"/>
                  <a:gd name="T54" fmla="*/ 1 w 396"/>
                  <a:gd name="T55" fmla="*/ 1 h 254"/>
                  <a:gd name="T56" fmla="*/ 1 w 396"/>
                  <a:gd name="T57" fmla="*/ 1 h 254"/>
                  <a:gd name="T58" fmla="*/ 1 w 396"/>
                  <a:gd name="T59" fmla="*/ 1 h 254"/>
                  <a:gd name="T60" fmla="*/ 1 w 396"/>
                  <a:gd name="T61" fmla="*/ 1 h 254"/>
                  <a:gd name="T62" fmla="*/ 1 w 396"/>
                  <a:gd name="T63" fmla="*/ 1 h 254"/>
                  <a:gd name="T64" fmla="*/ 1 w 396"/>
                  <a:gd name="T65" fmla="*/ 1 h 254"/>
                  <a:gd name="T66" fmla="*/ 1 w 396"/>
                  <a:gd name="T67" fmla="*/ 1 h 254"/>
                  <a:gd name="T68" fmla="*/ 1 w 396"/>
                  <a:gd name="T69" fmla="*/ 1 h 254"/>
                  <a:gd name="T70" fmla="*/ 1 w 396"/>
                  <a:gd name="T71" fmla="*/ 1 h 254"/>
                  <a:gd name="T72" fmla="*/ 1 w 396"/>
                  <a:gd name="T73" fmla="*/ 1 h 254"/>
                  <a:gd name="T74" fmla="*/ 1 w 396"/>
                  <a:gd name="T75" fmla="*/ 1 h 254"/>
                  <a:gd name="T76" fmla="*/ 0 w 396"/>
                  <a:gd name="T77" fmla="*/ 1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6"/>
                  <a:gd name="T118" fmla="*/ 0 h 254"/>
                  <a:gd name="T119" fmla="*/ 396 w 396"/>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6" h="254">
                    <a:moveTo>
                      <a:pt x="0" y="128"/>
                    </a:moveTo>
                    <a:lnTo>
                      <a:pt x="4" y="108"/>
                    </a:lnTo>
                    <a:lnTo>
                      <a:pt x="11" y="88"/>
                    </a:lnTo>
                    <a:lnTo>
                      <a:pt x="26" y="68"/>
                    </a:lnTo>
                    <a:lnTo>
                      <a:pt x="42" y="50"/>
                    </a:lnTo>
                    <a:lnTo>
                      <a:pt x="64" y="35"/>
                    </a:lnTo>
                    <a:lnTo>
                      <a:pt x="90" y="22"/>
                    </a:lnTo>
                    <a:lnTo>
                      <a:pt x="119" y="13"/>
                    </a:lnTo>
                    <a:lnTo>
                      <a:pt x="152" y="6"/>
                    </a:lnTo>
                    <a:lnTo>
                      <a:pt x="183" y="0"/>
                    </a:lnTo>
                    <a:lnTo>
                      <a:pt x="216" y="0"/>
                    </a:lnTo>
                    <a:lnTo>
                      <a:pt x="247" y="6"/>
                    </a:lnTo>
                    <a:lnTo>
                      <a:pt x="278" y="13"/>
                    </a:lnTo>
                    <a:lnTo>
                      <a:pt x="307" y="22"/>
                    </a:lnTo>
                    <a:lnTo>
                      <a:pt x="333" y="35"/>
                    </a:lnTo>
                    <a:lnTo>
                      <a:pt x="356" y="50"/>
                    </a:lnTo>
                    <a:lnTo>
                      <a:pt x="373" y="68"/>
                    </a:lnTo>
                    <a:lnTo>
                      <a:pt x="387" y="88"/>
                    </a:lnTo>
                    <a:lnTo>
                      <a:pt x="393" y="108"/>
                    </a:lnTo>
                    <a:lnTo>
                      <a:pt x="396" y="128"/>
                    </a:lnTo>
                    <a:lnTo>
                      <a:pt x="393" y="150"/>
                    </a:lnTo>
                    <a:lnTo>
                      <a:pt x="387" y="170"/>
                    </a:lnTo>
                    <a:lnTo>
                      <a:pt x="373" y="190"/>
                    </a:lnTo>
                    <a:lnTo>
                      <a:pt x="356" y="208"/>
                    </a:lnTo>
                    <a:lnTo>
                      <a:pt x="333" y="221"/>
                    </a:lnTo>
                    <a:lnTo>
                      <a:pt x="307" y="234"/>
                    </a:lnTo>
                    <a:lnTo>
                      <a:pt x="278" y="245"/>
                    </a:lnTo>
                    <a:lnTo>
                      <a:pt x="247" y="252"/>
                    </a:lnTo>
                    <a:lnTo>
                      <a:pt x="216" y="254"/>
                    </a:lnTo>
                    <a:lnTo>
                      <a:pt x="183" y="254"/>
                    </a:lnTo>
                    <a:lnTo>
                      <a:pt x="152" y="252"/>
                    </a:lnTo>
                    <a:lnTo>
                      <a:pt x="119" y="245"/>
                    </a:lnTo>
                    <a:lnTo>
                      <a:pt x="90" y="234"/>
                    </a:lnTo>
                    <a:lnTo>
                      <a:pt x="64" y="221"/>
                    </a:lnTo>
                    <a:lnTo>
                      <a:pt x="42" y="208"/>
                    </a:lnTo>
                    <a:lnTo>
                      <a:pt x="26" y="190"/>
                    </a:lnTo>
                    <a:lnTo>
                      <a:pt x="11" y="170"/>
                    </a:lnTo>
                    <a:lnTo>
                      <a:pt x="4" y="150"/>
                    </a:lnTo>
                    <a:lnTo>
                      <a:pt x="0" y="128"/>
                    </a:lnTo>
                    <a:close/>
                  </a:path>
                </a:pathLst>
              </a:custGeom>
              <a:solidFill>
                <a:srgbClr val="FFFFFF"/>
              </a:solidFill>
              <a:ln w="3175">
                <a:solidFill>
                  <a:srgbClr val="000000"/>
                </a:solidFill>
                <a:round/>
                <a:headEnd/>
                <a:tailEnd/>
              </a:ln>
            </p:spPr>
            <p:txBody>
              <a:bodyPr/>
              <a:lstStyle/>
              <a:p>
                <a:endParaRPr lang="zh-TW" altLang="en-US"/>
              </a:p>
            </p:txBody>
          </p:sp>
          <p:sp>
            <p:nvSpPr>
              <p:cNvPr id="215211" name="Freeform 386"/>
              <p:cNvSpPr>
                <a:spLocks/>
              </p:cNvSpPr>
              <p:nvPr/>
            </p:nvSpPr>
            <p:spPr bwMode="auto">
              <a:xfrm>
                <a:off x="1577" y="2394"/>
                <a:ext cx="197" cy="125"/>
              </a:xfrm>
              <a:custGeom>
                <a:avLst/>
                <a:gdLst>
                  <a:gd name="T0" fmla="*/ 0 w 394"/>
                  <a:gd name="T1" fmla="*/ 1 h 250"/>
                  <a:gd name="T2" fmla="*/ 1 w 394"/>
                  <a:gd name="T3" fmla="*/ 1 h 250"/>
                  <a:gd name="T4" fmla="*/ 1 w 394"/>
                  <a:gd name="T5" fmla="*/ 1 h 250"/>
                  <a:gd name="T6" fmla="*/ 1 w 394"/>
                  <a:gd name="T7" fmla="*/ 1 h 250"/>
                  <a:gd name="T8" fmla="*/ 1 w 394"/>
                  <a:gd name="T9" fmla="*/ 1 h 250"/>
                  <a:gd name="T10" fmla="*/ 1 w 394"/>
                  <a:gd name="T11" fmla="*/ 1 h 250"/>
                  <a:gd name="T12" fmla="*/ 1 w 394"/>
                  <a:gd name="T13" fmla="*/ 1 h 250"/>
                  <a:gd name="T14" fmla="*/ 1 w 394"/>
                  <a:gd name="T15" fmla="*/ 1 h 250"/>
                  <a:gd name="T16" fmla="*/ 1 w 394"/>
                  <a:gd name="T17" fmla="*/ 1 h 250"/>
                  <a:gd name="T18" fmla="*/ 1 w 394"/>
                  <a:gd name="T19" fmla="*/ 0 h 250"/>
                  <a:gd name="T20" fmla="*/ 1 w 394"/>
                  <a:gd name="T21" fmla="*/ 0 h 250"/>
                  <a:gd name="T22" fmla="*/ 1 w 394"/>
                  <a:gd name="T23" fmla="*/ 1 h 250"/>
                  <a:gd name="T24" fmla="*/ 1 w 394"/>
                  <a:gd name="T25" fmla="*/ 1 h 250"/>
                  <a:gd name="T26" fmla="*/ 1 w 394"/>
                  <a:gd name="T27" fmla="*/ 1 h 250"/>
                  <a:gd name="T28" fmla="*/ 1 w 394"/>
                  <a:gd name="T29" fmla="*/ 1 h 250"/>
                  <a:gd name="T30" fmla="*/ 1 w 394"/>
                  <a:gd name="T31" fmla="*/ 1 h 250"/>
                  <a:gd name="T32" fmla="*/ 1 w 394"/>
                  <a:gd name="T33" fmla="*/ 1 h 250"/>
                  <a:gd name="T34" fmla="*/ 1 w 394"/>
                  <a:gd name="T35" fmla="*/ 1 h 250"/>
                  <a:gd name="T36" fmla="*/ 1 w 394"/>
                  <a:gd name="T37" fmla="*/ 1 h 250"/>
                  <a:gd name="T38" fmla="*/ 1 w 394"/>
                  <a:gd name="T39" fmla="*/ 1 h 250"/>
                  <a:gd name="T40" fmla="*/ 1 w 394"/>
                  <a:gd name="T41" fmla="*/ 1 h 250"/>
                  <a:gd name="T42" fmla="*/ 1 w 394"/>
                  <a:gd name="T43" fmla="*/ 1 h 250"/>
                  <a:gd name="T44" fmla="*/ 1 w 394"/>
                  <a:gd name="T45" fmla="*/ 1 h 250"/>
                  <a:gd name="T46" fmla="*/ 1 w 394"/>
                  <a:gd name="T47" fmla="*/ 1 h 250"/>
                  <a:gd name="T48" fmla="*/ 1 w 394"/>
                  <a:gd name="T49" fmla="*/ 1 h 250"/>
                  <a:gd name="T50" fmla="*/ 1 w 394"/>
                  <a:gd name="T51" fmla="*/ 1 h 250"/>
                  <a:gd name="T52" fmla="*/ 1 w 394"/>
                  <a:gd name="T53" fmla="*/ 1 h 250"/>
                  <a:gd name="T54" fmla="*/ 1 w 394"/>
                  <a:gd name="T55" fmla="*/ 1 h 250"/>
                  <a:gd name="T56" fmla="*/ 1 w 394"/>
                  <a:gd name="T57" fmla="*/ 1 h 250"/>
                  <a:gd name="T58" fmla="*/ 1 w 394"/>
                  <a:gd name="T59" fmla="*/ 1 h 250"/>
                  <a:gd name="T60" fmla="*/ 1 w 394"/>
                  <a:gd name="T61" fmla="*/ 1 h 250"/>
                  <a:gd name="T62" fmla="*/ 1 w 394"/>
                  <a:gd name="T63" fmla="*/ 1 h 250"/>
                  <a:gd name="T64" fmla="*/ 1 w 394"/>
                  <a:gd name="T65" fmla="*/ 1 h 250"/>
                  <a:gd name="T66" fmla="*/ 1 w 394"/>
                  <a:gd name="T67" fmla="*/ 1 h 250"/>
                  <a:gd name="T68" fmla="*/ 1 w 394"/>
                  <a:gd name="T69" fmla="*/ 1 h 250"/>
                  <a:gd name="T70" fmla="*/ 1 w 394"/>
                  <a:gd name="T71" fmla="*/ 1 h 250"/>
                  <a:gd name="T72" fmla="*/ 1 w 394"/>
                  <a:gd name="T73" fmla="*/ 1 h 250"/>
                  <a:gd name="T74" fmla="*/ 1 w 394"/>
                  <a:gd name="T75" fmla="*/ 1 h 250"/>
                  <a:gd name="T76" fmla="*/ 0 w 394"/>
                  <a:gd name="T77" fmla="*/ 1 h 25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4"/>
                  <a:gd name="T118" fmla="*/ 0 h 250"/>
                  <a:gd name="T119" fmla="*/ 394 w 394"/>
                  <a:gd name="T120" fmla="*/ 250 h 25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4" h="250">
                    <a:moveTo>
                      <a:pt x="0" y="124"/>
                    </a:moveTo>
                    <a:lnTo>
                      <a:pt x="4" y="104"/>
                    </a:lnTo>
                    <a:lnTo>
                      <a:pt x="9" y="84"/>
                    </a:lnTo>
                    <a:lnTo>
                      <a:pt x="22" y="66"/>
                    </a:lnTo>
                    <a:lnTo>
                      <a:pt x="40" y="48"/>
                    </a:lnTo>
                    <a:lnTo>
                      <a:pt x="62" y="33"/>
                    </a:lnTo>
                    <a:lnTo>
                      <a:pt x="89" y="20"/>
                    </a:lnTo>
                    <a:lnTo>
                      <a:pt x="119" y="9"/>
                    </a:lnTo>
                    <a:lnTo>
                      <a:pt x="148" y="2"/>
                    </a:lnTo>
                    <a:lnTo>
                      <a:pt x="181" y="0"/>
                    </a:lnTo>
                    <a:lnTo>
                      <a:pt x="214" y="0"/>
                    </a:lnTo>
                    <a:lnTo>
                      <a:pt x="246" y="2"/>
                    </a:lnTo>
                    <a:lnTo>
                      <a:pt x="276" y="9"/>
                    </a:lnTo>
                    <a:lnTo>
                      <a:pt x="305" y="20"/>
                    </a:lnTo>
                    <a:lnTo>
                      <a:pt x="332" y="33"/>
                    </a:lnTo>
                    <a:lnTo>
                      <a:pt x="354" y="48"/>
                    </a:lnTo>
                    <a:lnTo>
                      <a:pt x="372" y="66"/>
                    </a:lnTo>
                    <a:lnTo>
                      <a:pt x="383" y="84"/>
                    </a:lnTo>
                    <a:lnTo>
                      <a:pt x="394" y="104"/>
                    </a:lnTo>
                    <a:lnTo>
                      <a:pt x="394" y="124"/>
                    </a:lnTo>
                    <a:lnTo>
                      <a:pt x="394" y="146"/>
                    </a:lnTo>
                    <a:lnTo>
                      <a:pt x="383" y="166"/>
                    </a:lnTo>
                    <a:lnTo>
                      <a:pt x="372" y="184"/>
                    </a:lnTo>
                    <a:lnTo>
                      <a:pt x="354" y="203"/>
                    </a:lnTo>
                    <a:lnTo>
                      <a:pt x="332" y="217"/>
                    </a:lnTo>
                    <a:lnTo>
                      <a:pt x="305" y="232"/>
                    </a:lnTo>
                    <a:lnTo>
                      <a:pt x="276" y="239"/>
                    </a:lnTo>
                    <a:lnTo>
                      <a:pt x="246" y="248"/>
                    </a:lnTo>
                    <a:lnTo>
                      <a:pt x="214" y="250"/>
                    </a:lnTo>
                    <a:lnTo>
                      <a:pt x="181" y="250"/>
                    </a:lnTo>
                    <a:lnTo>
                      <a:pt x="148" y="248"/>
                    </a:lnTo>
                    <a:lnTo>
                      <a:pt x="119" y="239"/>
                    </a:lnTo>
                    <a:lnTo>
                      <a:pt x="89" y="232"/>
                    </a:lnTo>
                    <a:lnTo>
                      <a:pt x="62" y="217"/>
                    </a:lnTo>
                    <a:lnTo>
                      <a:pt x="40" y="203"/>
                    </a:lnTo>
                    <a:lnTo>
                      <a:pt x="22" y="184"/>
                    </a:lnTo>
                    <a:lnTo>
                      <a:pt x="9" y="166"/>
                    </a:lnTo>
                    <a:lnTo>
                      <a:pt x="4" y="146"/>
                    </a:lnTo>
                    <a:lnTo>
                      <a:pt x="0" y="124"/>
                    </a:lnTo>
                    <a:close/>
                  </a:path>
                </a:pathLst>
              </a:custGeom>
              <a:solidFill>
                <a:srgbClr val="FFFFFF"/>
              </a:solidFill>
              <a:ln w="3175">
                <a:solidFill>
                  <a:srgbClr val="000000"/>
                </a:solidFill>
                <a:round/>
                <a:headEnd/>
                <a:tailEnd/>
              </a:ln>
            </p:spPr>
            <p:txBody>
              <a:bodyPr/>
              <a:lstStyle/>
              <a:p>
                <a:endParaRPr lang="zh-TW" altLang="en-US"/>
              </a:p>
            </p:txBody>
          </p:sp>
          <p:sp>
            <p:nvSpPr>
              <p:cNvPr id="215212" name="Freeform 387"/>
              <p:cNvSpPr>
                <a:spLocks/>
              </p:cNvSpPr>
              <p:nvPr/>
            </p:nvSpPr>
            <p:spPr bwMode="auto">
              <a:xfrm>
                <a:off x="1442" y="2533"/>
                <a:ext cx="199" cy="127"/>
              </a:xfrm>
              <a:custGeom>
                <a:avLst/>
                <a:gdLst>
                  <a:gd name="T0" fmla="*/ 0 w 398"/>
                  <a:gd name="T1" fmla="*/ 1 h 254"/>
                  <a:gd name="T2" fmla="*/ 1 w 398"/>
                  <a:gd name="T3" fmla="*/ 1 h 254"/>
                  <a:gd name="T4" fmla="*/ 1 w 398"/>
                  <a:gd name="T5" fmla="*/ 1 h 254"/>
                  <a:gd name="T6" fmla="*/ 1 w 398"/>
                  <a:gd name="T7" fmla="*/ 1 h 254"/>
                  <a:gd name="T8" fmla="*/ 1 w 398"/>
                  <a:gd name="T9" fmla="*/ 1 h 254"/>
                  <a:gd name="T10" fmla="*/ 1 w 398"/>
                  <a:gd name="T11" fmla="*/ 1 h 254"/>
                  <a:gd name="T12" fmla="*/ 1 w 398"/>
                  <a:gd name="T13" fmla="*/ 1 h 254"/>
                  <a:gd name="T14" fmla="*/ 1 w 398"/>
                  <a:gd name="T15" fmla="*/ 1 h 254"/>
                  <a:gd name="T16" fmla="*/ 1 w 398"/>
                  <a:gd name="T17" fmla="*/ 1 h 254"/>
                  <a:gd name="T18" fmla="*/ 1 w 398"/>
                  <a:gd name="T19" fmla="*/ 0 h 254"/>
                  <a:gd name="T20" fmla="*/ 1 w 398"/>
                  <a:gd name="T21" fmla="*/ 0 h 254"/>
                  <a:gd name="T22" fmla="*/ 1 w 398"/>
                  <a:gd name="T23" fmla="*/ 1 h 254"/>
                  <a:gd name="T24" fmla="*/ 1 w 398"/>
                  <a:gd name="T25" fmla="*/ 1 h 254"/>
                  <a:gd name="T26" fmla="*/ 1 w 398"/>
                  <a:gd name="T27" fmla="*/ 1 h 254"/>
                  <a:gd name="T28" fmla="*/ 1 w 398"/>
                  <a:gd name="T29" fmla="*/ 1 h 254"/>
                  <a:gd name="T30" fmla="*/ 1 w 398"/>
                  <a:gd name="T31" fmla="*/ 1 h 254"/>
                  <a:gd name="T32" fmla="*/ 1 w 398"/>
                  <a:gd name="T33" fmla="*/ 1 h 254"/>
                  <a:gd name="T34" fmla="*/ 1 w 398"/>
                  <a:gd name="T35" fmla="*/ 1 h 254"/>
                  <a:gd name="T36" fmla="*/ 1 w 398"/>
                  <a:gd name="T37" fmla="*/ 1 h 254"/>
                  <a:gd name="T38" fmla="*/ 1 w 398"/>
                  <a:gd name="T39" fmla="*/ 1 h 254"/>
                  <a:gd name="T40" fmla="*/ 1 w 398"/>
                  <a:gd name="T41" fmla="*/ 1 h 254"/>
                  <a:gd name="T42" fmla="*/ 1 w 398"/>
                  <a:gd name="T43" fmla="*/ 1 h 254"/>
                  <a:gd name="T44" fmla="*/ 1 w 398"/>
                  <a:gd name="T45" fmla="*/ 1 h 254"/>
                  <a:gd name="T46" fmla="*/ 1 w 398"/>
                  <a:gd name="T47" fmla="*/ 1 h 254"/>
                  <a:gd name="T48" fmla="*/ 1 w 398"/>
                  <a:gd name="T49" fmla="*/ 1 h 254"/>
                  <a:gd name="T50" fmla="*/ 1 w 398"/>
                  <a:gd name="T51" fmla="*/ 1 h 254"/>
                  <a:gd name="T52" fmla="*/ 1 w 398"/>
                  <a:gd name="T53" fmla="*/ 1 h 254"/>
                  <a:gd name="T54" fmla="*/ 1 w 398"/>
                  <a:gd name="T55" fmla="*/ 1 h 254"/>
                  <a:gd name="T56" fmla="*/ 1 w 398"/>
                  <a:gd name="T57" fmla="*/ 1 h 254"/>
                  <a:gd name="T58" fmla="*/ 1 w 398"/>
                  <a:gd name="T59" fmla="*/ 1 h 254"/>
                  <a:gd name="T60" fmla="*/ 1 w 398"/>
                  <a:gd name="T61" fmla="*/ 1 h 254"/>
                  <a:gd name="T62" fmla="*/ 1 w 398"/>
                  <a:gd name="T63" fmla="*/ 1 h 254"/>
                  <a:gd name="T64" fmla="*/ 1 w 398"/>
                  <a:gd name="T65" fmla="*/ 1 h 254"/>
                  <a:gd name="T66" fmla="*/ 1 w 398"/>
                  <a:gd name="T67" fmla="*/ 1 h 254"/>
                  <a:gd name="T68" fmla="*/ 1 w 398"/>
                  <a:gd name="T69" fmla="*/ 1 h 254"/>
                  <a:gd name="T70" fmla="*/ 1 w 398"/>
                  <a:gd name="T71" fmla="*/ 1 h 254"/>
                  <a:gd name="T72" fmla="*/ 1 w 398"/>
                  <a:gd name="T73" fmla="*/ 1 h 254"/>
                  <a:gd name="T74" fmla="*/ 1 w 398"/>
                  <a:gd name="T75" fmla="*/ 1 h 254"/>
                  <a:gd name="T76" fmla="*/ 0 w 398"/>
                  <a:gd name="T77" fmla="*/ 1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54"/>
                  <a:gd name="T119" fmla="*/ 398 w 398"/>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54">
                    <a:moveTo>
                      <a:pt x="0" y="126"/>
                    </a:moveTo>
                    <a:lnTo>
                      <a:pt x="4" y="104"/>
                    </a:lnTo>
                    <a:lnTo>
                      <a:pt x="11" y="86"/>
                    </a:lnTo>
                    <a:lnTo>
                      <a:pt x="24" y="64"/>
                    </a:lnTo>
                    <a:lnTo>
                      <a:pt x="40" y="48"/>
                    </a:lnTo>
                    <a:lnTo>
                      <a:pt x="62" y="33"/>
                    </a:lnTo>
                    <a:lnTo>
                      <a:pt x="89" y="20"/>
                    </a:lnTo>
                    <a:lnTo>
                      <a:pt x="119" y="11"/>
                    </a:lnTo>
                    <a:lnTo>
                      <a:pt x="150" y="2"/>
                    </a:lnTo>
                    <a:lnTo>
                      <a:pt x="182" y="0"/>
                    </a:lnTo>
                    <a:lnTo>
                      <a:pt x="215" y="0"/>
                    </a:lnTo>
                    <a:lnTo>
                      <a:pt x="246" y="2"/>
                    </a:lnTo>
                    <a:lnTo>
                      <a:pt x="277" y="11"/>
                    </a:lnTo>
                    <a:lnTo>
                      <a:pt x="308" y="20"/>
                    </a:lnTo>
                    <a:lnTo>
                      <a:pt x="334" y="33"/>
                    </a:lnTo>
                    <a:lnTo>
                      <a:pt x="356" y="48"/>
                    </a:lnTo>
                    <a:lnTo>
                      <a:pt x="374" y="64"/>
                    </a:lnTo>
                    <a:lnTo>
                      <a:pt x="387" y="86"/>
                    </a:lnTo>
                    <a:lnTo>
                      <a:pt x="396" y="104"/>
                    </a:lnTo>
                    <a:lnTo>
                      <a:pt x="398" y="126"/>
                    </a:lnTo>
                    <a:lnTo>
                      <a:pt x="396" y="146"/>
                    </a:lnTo>
                    <a:lnTo>
                      <a:pt x="387" y="166"/>
                    </a:lnTo>
                    <a:lnTo>
                      <a:pt x="374" y="188"/>
                    </a:lnTo>
                    <a:lnTo>
                      <a:pt x="356" y="204"/>
                    </a:lnTo>
                    <a:lnTo>
                      <a:pt x="334" y="219"/>
                    </a:lnTo>
                    <a:lnTo>
                      <a:pt x="308" y="234"/>
                    </a:lnTo>
                    <a:lnTo>
                      <a:pt x="277" y="244"/>
                    </a:lnTo>
                    <a:lnTo>
                      <a:pt x="246" y="248"/>
                    </a:lnTo>
                    <a:lnTo>
                      <a:pt x="215" y="254"/>
                    </a:lnTo>
                    <a:lnTo>
                      <a:pt x="182" y="254"/>
                    </a:lnTo>
                    <a:lnTo>
                      <a:pt x="150" y="248"/>
                    </a:lnTo>
                    <a:lnTo>
                      <a:pt x="119" y="244"/>
                    </a:lnTo>
                    <a:lnTo>
                      <a:pt x="89" y="234"/>
                    </a:lnTo>
                    <a:lnTo>
                      <a:pt x="62" y="219"/>
                    </a:lnTo>
                    <a:lnTo>
                      <a:pt x="40" y="204"/>
                    </a:lnTo>
                    <a:lnTo>
                      <a:pt x="24" y="188"/>
                    </a:lnTo>
                    <a:lnTo>
                      <a:pt x="11" y="166"/>
                    </a:lnTo>
                    <a:lnTo>
                      <a:pt x="4"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3" name="Freeform 388"/>
              <p:cNvSpPr>
                <a:spLocks/>
              </p:cNvSpPr>
              <p:nvPr/>
            </p:nvSpPr>
            <p:spPr bwMode="auto">
              <a:xfrm>
                <a:off x="1909" y="2546"/>
                <a:ext cx="198" cy="127"/>
              </a:xfrm>
              <a:custGeom>
                <a:avLst/>
                <a:gdLst>
                  <a:gd name="T0" fmla="*/ 0 w 396"/>
                  <a:gd name="T1" fmla="*/ 1 h 253"/>
                  <a:gd name="T2" fmla="*/ 1 w 396"/>
                  <a:gd name="T3" fmla="*/ 1 h 253"/>
                  <a:gd name="T4" fmla="*/ 1 w 396"/>
                  <a:gd name="T5" fmla="*/ 1 h 253"/>
                  <a:gd name="T6" fmla="*/ 1 w 396"/>
                  <a:gd name="T7" fmla="*/ 1 h 253"/>
                  <a:gd name="T8" fmla="*/ 1 w 396"/>
                  <a:gd name="T9" fmla="*/ 1 h 253"/>
                  <a:gd name="T10" fmla="*/ 1 w 396"/>
                  <a:gd name="T11" fmla="*/ 1 h 253"/>
                  <a:gd name="T12" fmla="*/ 1 w 396"/>
                  <a:gd name="T13" fmla="*/ 1 h 253"/>
                  <a:gd name="T14" fmla="*/ 1 w 396"/>
                  <a:gd name="T15" fmla="*/ 1 h 253"/>
                  <a:gd name="T16" fmla="*/ 1 w 396"/>
                  <a:gd name="T17" fmla="*/ 1 h 253"/>
                  <a:gd name="T18" fmla="*/ 1 w 396"/>
                  <a:gd name="T19" fmla="*/ 0 h 253"/>
                  <a:gd name="T20" fmla="*/ 1 w 396"/>
                  <a:gd name="T21" fmla="*/ 0 h 253"/>
                  <a:gd name="T22" fmla="*/ 1 w 396"/>
                  <a:gd name="T23" fmla="*/ 1 h 253"/>
                  <a:gd name="T24" fmla="*/ 1 w 396"/>
                  <a:gd name="T25" fmla="*/ 1 h 253"/>
                  <a:gd name="T26" fmla="*/ 1 w 396"/>
                  <a:gd name="T27" fmla="*/ 1 h 253"/>
                  <a:gd name="T28" fmla="*/ 1 w 396"/>
                  <a:gd name="T29" fmla="*/ 1 h 253"/>
                  <a:gd name="T30" fmla="*/ 1 w 396"/>
                  <a:gd name="T31" fmla="*/ 1 h 253"/>
                  <a:gd name="T32" fmla="*/ 1 w 396"/>
                  <a:gd name="T33" fmla="*/ 1 h 253"/>
                  <a:gd name="T34" fmla="*/ 1 w 396"/>
                  <a:gd name="T35" fmla="*/ 1 h 253"/>
                  <a:gd name="T36" fmla="*/ 1 w 396"/>
                  <a:gd name="T37" fmla="*/ 1 h 253"/>
                  <a:gd name="T38" fmla="*/ 1 w 396"/>
                  <a:gd name="T39" fmla="*/ 1 h 253"/>
                  <a:gd name="T40" fmla="*/ 1 w 396"/>
                  <a:gd name="T41" fmla="*/ 1 h 253"/>
                  <a:gd name="T42" fmla="*/ 1 w 396"/>
                  <a:gd name="T43" fmla="*/ 1 h 253"/>
                  <a:gd name="T44" fmla="*/ 1 w 396"/>
                  <a:gd name="T45" fmla="*/ 1 h 253"/>
                  <a:gd name="T46" fmla="*/ 1 w 396"/>
                  <a:gd name="T47" fmla="*/ 1 h 253"/>
                  <a:gd name="T48" fmla="*/ 1 w 396"/>
                  <a:gd name="T49" fmla="*/ 1 h 253"/>
                  <a:gd name="T50" fmla="*/ 1 w 396"/>
                  <a:gd name="T51" fmla="*/ 1 h 253"/>
                  <a:gd name="T52" fmla="*/ 1 w 396"/>
                  <a:gd name="T53" fmla="*/ 1 h 253"/>
                  <a:gd name="T54" fmla="*/ 1 w 396"/>
                  <a:gd name="T55" fmla="*/ 1 h 253"/>
                  <a:gd name="T56" fmla="*/ 1 w 396"/>
                  <a:gd name="T57" fmla="*/ 1 h 253"/>
                  <a:gd name="T58" fmla="*/ 1 w 396"/>
                  <a:gd name="T59" fmla="*/ 1 h 253"/>
                  <a:gd name="T60" fmla="*/ 1 w 396"/>
                  <a:gd name="T61" fmla="*/ 1 h 253"/>
                  <a:gd name="T62" fmla="*/ 1 w 396"/>
                  <a:gd name="T63" fmla="*/ 1 h 253"/>
                  <a:gd name="T64" fmla="*/ 1 w 396"/>
                  <a:gd name="T65" fmla="*/ 1 h 253"/>
                  <a:gd name="T66" fmla="*/ 1 w 396"/>
                  <a:gd name="T67" fmla="*/ 1 h 253"/>
                  <a:gd name="T68" fmla="*/ 1 w 396"/>
                  <a:gd name="T69" fmla="*/ 1 h 253"/>
                  <a:gd name="T70" fmla="*/ 1 w 396"/>
                  <a:gd name="T71" fmla="*/ 1 h 253"/>
                  <a:gd name="T72" fmla="*/ 1 w 396"/>
                  <a:gd name="T73" fmla="*/ 1 h 253"/>
                  <a:gd name="T74" fmla="*/ 1 w 396"/>
                  <a:gd name="T75" fmla="*/ 1 h 253"/>
                  <a:gd name="T76" fmla="*/ 0 w 396"/>
                  <a:gd name="T77" fmla="*/ 1 h 25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6"/>
                  <a:gd name="T118" fmla="*/ 0 h 253"/>
                  <a:gd name="T119" fmla="*/ 396 w 396"/>
                  <a:gd name="T120" fmla="*/ 253 h 25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6" h="253">
                    <a:moveTo>
                      <a:pt x="0" y="126"/>
                    </a:moveTo>
                    <a:lnTo>
                      <a:pt x="4" y="107"/>
                    </a:lnTo>
                    <a:lnTo>
                      <a:pt x="11" y="84"/>
                    </a:lnTo>
                    <a:lnTo>
                      <a:pt x="26" y="65"/>
                    </a:lnTo>
                    <a:lnTo>
                      <a:pt x="42" y="49"/>
                    </a:lnTo>
                    <a:lnTo>
                      <a:pt x="64" y="31"/>
                    </a:lnTo>
                    <a:lnTo>
                      <a:pt x="90" y="18"/>
                    </a:lnTo>
                    <a:lnTo>
                      <a:pt x="119" y="11"/>
                    </a:lnTo>
                    <a:lnTo>
                      <a:pt x="152" y="2"/>
                    </a:lnTo>
                    <a:lnTo>
                      <a:pt x="183" y="0"/>
                    </a:lnTo>
                    <a:lnTo>
                      <a:pt x="216" y="0"/>
                    </a:lnTo>
                    <a:lnTo>
                      <a:pt x="247" y="2"/>
                    </a:lnTo>
                    <a:lnTo>
                      <a:pt x="278" y="11"/>
                    </a:lnTo>
                    <a:lnTo>
                      <a:pt x="307" y="18"/>
                    </a:lnTo>
                    <a:lnTo>
                      <a:pt x="332" y="31"/>
                    </a:lnTo>
                    <a:lnTo>
                      <a:pt x="356" y="49"/>
                    </a:lnTo>
                    <a:lnTo>
                      <a:pt x="373" y="65"/>
                    </a:lnTo>
                    <a:lnTo>
                      <a:pt x="387" y="84"/>
                    </a:lnTo>
                    <a:lnTo>
                      <a:pt x="393" y="107"/>
                    </a:lnTo>
                    <a:lnTo>
                      <a:pt x="396" y="126"/>
                    </a:lnTo>
                    <a:lnTo>
                      <a:pt x="393" y="146"/>
                    </a:lnTo>
                    <a:lnTo>
                      <a:pt x="387" y="169"/>
                    </a:lnTo>
                    <a:lnTo>
                      <a:pt x="373" y="187"/>
                    </a:lnTo>
                    <a:lnTo>
                      <a:pt x="356" y="204"/>
                    </a:lnTo>
                    <a:lnTo>
                      <a:pt x="332" y="222"/>
                    </a:lnTo>
                    <a:lnTo>
                      <a:pt x="307" y="233"/>
                    </a:lnTo>
                    <a:lnTo>
                      <a:pt x="278" y="242"/>
                    </a:lnTo>
                    <a:lnTo>
                      <a:pt x="247" y="248"/>
                    </a:lnTo>
                    <a:lnTo>
                      <a:pt x="216" y="253"/>
                    </a:lnTo>
                    <a:lnTo>
                      <a:pt x="183" y="253"/>
                    </a:lnTo>
                    <a:lnTo>
                      <a:pt x="152" y="248"/>
                    </a:lnTo>
                    <a:lnTo>
                      <a:pt x="119" y="242"/>
                    </a:lnTo>
                    <a:lnTo>
                      <a:pt x="90" y="233"/>
                    </a:lnTo>
                    <a:lnTo>
                      <a:pt x="64" y="222"/>
                    </a:lnTo>
                    <a:lnTo>
                      <a:pt x="42" y="204"/>
                    </a:lnTo>
                    <a:lnTo>
                      <a:pt x="26" y="187"/>
                    </a:lnTo>
                    <a:lnTo>
                      <a:pt x="11" y="169"/>
                    </a:lnTo>
                    <a:lnTo>
                      <a:pt x="4"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4" name="Freeform 389"/>
              <p:cNvSpPr>
                <a:spLocks/>
              </p:cNvSpPr>
              <p:nvPr/>
            </p:nvSpPr>
            <p:spPr bwMode="auto">
              <a:xfrm>
                <a:off x="2060" y="2292"/>
                <a:ext cx="199" cy="126"/>
              </a:xfrm>
              <a:custGeom>
                <a:avLst/>
                <a:gdLst>
                  <a:gd name="T0" fmla="*/ 0 w 398"/>
                  <a:gd name="T1" fmla="*/ 0 h 254"/>
                  <a:gd name="T2" fmla="*/ 1 w 398"/>
                  <a:gd name="T3" fmla="*/ 0 h 254"/>
                  <a:gd name="T4" fmla="*/ 1 w 398"/>
                  <a:gd name="T5" fmla="*/ 0 h 254"/>
                  <a:gd name="T6" fmla="*/ 1 w 398"/>
                  <a:gd name="T7" fmla="*/ 0 h 254"/>
                  <a:gd name="T8" fmla="*/ 1 w 398"/>
                  <a:gd name="T9" fmla="*/ 0 h 254"/>
                  <a:gd name="T10" fmla="*/ 1 w 398"/>
                  <a:gd name="T11" fmla="*/ 0 h 254"/>
                  <a:gd name="T12" fmla="*/ 1 w 398"/>
                  <a:gd name="T13" fmla="*/ 0 h 254"/>
                  <a:gd name="T14" fmla="*/ 1 w 398"/>
                  <a:gd name="T15" fmla="*/ 0 h 254"/>
                  <a:gd name="T16" fmla="*/ 1 w 398"/>
                  <a:gd name="T17" fmla="*/ 0 h 254"/>
                  <a:gd name="T18" fmla="*/ 1 w 398"/>
                  <a:gd name="T19" fmla="*/ 0 h 254"/>
                  <a:gd name="T20" fmla="*/ 1 w 398"/>
                  <a:gd name="T21" fmla="*/ 0 h 254"/>
                  <a:gd name="T22" fmla="*/ 1 w 398"/>
                  <a:gd name="T23" fmla="*/ 0 h 254"/>
                  <a:gd name="T24" fmla="*/ 1 w 398"/>
                  <a:gd name="T25" fmla="*/ 0 h 254"/>
                  <a:gd name="T26" fmla="*/ 1 w 398"/>
                  <a:gd name="T27" fmla="*/ 0 h 254"/>
                  <a:gd name="T28" fmla="*/ 1 w 398"/>
                  <a:gd name="T29" fmla="*/ 0 h 254"/>
                  <a:gd name="T30" fmla="*/ 1 w 398"/>
                  <a:gd name="T31" fmla="*/ 0 h 254"/>
                  <a:gd name="T32" fmla="*/ 1 w 398"/>
                  <a:gd name="T33" fmla="*/ 0 h 254"/>
                  <a:gd name="T34" fmla="*/ 1 w 398"/>
                  <a:gd name="T35" fmla="*/ 0 h 254"/>
                  <a:gd name="T36" fmla="*/ 1 w 398"/>
                  <a:gd name="T37" fmla="*/ 0 h 254"/>
                  <a:gd name="T38" fmla="*/ 1 w 398"/>
                  <a:gd name="T39" fmla="*/ 0 h 254"/>
                  <a:gd name="T40" fmla="*/ 1 w 398"/>
                  <a:gd name="T41" fmla="*/ 0 h 254"/>
                  <a:gd name="T42" fmla="*/ 1 w 398"/>
                  <a:gd name="T43" fmla="*/ 0 h 254"/>
                  <a:gd name="T44" fmla="*/ 1 w 398"/>
                  <a:gd name="T45" fmla="*/ 0 h 254"/>
                  <a:gd name="T46" fmla="*/ 1 w 398"/>
                  <a:gd name="T47" fmla="*/ 0 h 254"/>
                  <a:gd name="T48" fmla="*/ 1 w 398"/>
                  <a:gd name="T49" fmla="*/ 0 h 254"/>
                  <a:gd name="T50" fmla="*/ 1 w 398"/>
                  <a:gd name="T51" fmla="*/ 0 h 254"/>
                  <a:gd name="T52" fmla="*/ 1 w 398"/>
                  <a:gd name="T53" fmla="*/ 0 h 254"/>
                  <a:gd name="T54" fmla="*/ 1 w 398"/>
                  <a:gd name="T55" fmla="*/ 0 h 254"/>
                  <a:gd name="T56" fmla="*/ 1 w 398"/>
                  <a:gd name="T57" fmla="*/ 0 h 254"/>
                  <a:gd name="T58" fmla="*/ 1 w 398"/>
                  <a:gd name="T59" fmla="*/ 0 h 254"/>
                  <a:gd name="T60" fmla="*/ 1 w 398"/>
                  <a:gd name="T61" fmla="*/ 0 h 254"/>
                  <a:gd name="T62" fmla="*/ 1 w 398"/>
                  <a:gd name="T63" fmla="*/ 0 h 254"/>
                  <a:gd name="T64" fmla="*/ 1 w 398"/>
                  <a:gd name="T65" fmla="*/ 0 h 254"/>
                  <a:gd name="T66" fmla="*/ 1 w 398"/>
                  <a:gd name="T67" fmla="*/ 0 h 254"/>
                  <a:gd name="T68" fmla="*/ 1 w 398"/>
                  <a:gd name="T69" fmla="*/ 0 h 254"/>
                  <a:gd name="T70" fmla="*/ 1 w 398"/>
                  <a:gd name="T71" fmla="*/ 0 h 254"/>
                  <a:gd name="T72" fmla="*/ 1 w 398"/>
                  <a:gd name="T73" fmla="*/ 0 h 254"/>
                  <a:gd name="T74" fmla="*/ 1 w 398"/>
                  <a:gd name="T75" fmla="*/ 0 h 254"/>
                  <a:gd name="T76" fmla="*/ 0 w 398"/>
                  <a:gd name="T77" fmla="*/ 0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54"/>
                  <a:gd name="T119" fmla="*/ 398 w 398"/>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54">
                    <a:moveTo>
                      <a:pt x="0" y="126"/>
                    </a:moveTo>
                    <a:lnTo>
                      <a:pt x="4" y="104"/>
                    </a:lnTo>
                    <a:lnTo>
                      <a:pt x="11" y="84"/>
                    </a:lnTo>
                    <a:lnTo>
                      <a:pt x="24" y="64"/>
                    </a:lnTo>
                    <a:lnTo>
                      <a:pt x="42" y="48"/>
                    </a:lnTo>
                    <a:lnTo>
                      <a:pt x="64" y="33"/>
                    </a:lnTo>
                    <a:lnTo>
                      <a:pt x="90" y="18"/>
                    </a:lnTo>
                    <a:lnTo>
                      <a:pt x="119" y="11"/>
                    </a:lnTo>
                    <a:lnTo>
                      <a:pt x="150" y="2"/>
                    </a:lnTo>
                    <a:lnTo>
                      <a:pt x="183" y="0"/>
                    </a:lnTo>
                    <a:lnTo>
                      <a:pt x="216" y="0"/>
                    </a:lnTo>
                    <a:lnTo>
                      <a:pt x="249" y="2"/>
                    </a:lnTo>
                    <a:lnTo>
                      <a:pt x="278" y="11"/>
                    </a:lnTo>
                    <a:lnTo>
                      <a:pt x="309" y="18"/>
                    </a:lnTo>
                    <a:lnTo>
                      <a:pt x="334" y="33"/>
                    </a:lnTo>
                    <a:lnTo>
                      <a:pt x="356" y="48"/>
                    </a:lnTo>
                    <a:lnTo>
                      <a:pt x="374" y="64"/>
                    </a:lnTo>
                    <a:lnTo>
                      <a:pt x="387" y="84"/>
                    </a:lnTo>
                    <a:lnTo>
                      <a:pt x="395" y="104"/>
                    </a:lnTo>
                    <a:lnTo>
                      <a:pt x="398" y="126"/>
                    </a:lnTo>
                    <a:lnTo>
                      <a:pt x="395" y="146"/>
                    </a:lnTo>
                    <a:lnTo>
                      <a:pt x="387" y="164"/>
                    </a:lnTo>
                    <a:lnTo>
                      <a:pt x="374" y="186"/>
                    </a:lnTo>
                    <a:lnTo>
                      <a:pt x="356" y="204"/>
                    </a:lnTo>
                    <a:lnTo>
                      <a:pt x="334" y="219"/>
                    </a:lnTo>
                    <a:lnTo>
                      <a:pt x="309" y="230"/>
                    </a:lnTo>
                    <a:lnTo>
                      <a:pt x="278" y="239"/>
                    </a:lnTo>
                    <a:lnTo>
                      <a:pt x="249" y="248"/>
                    </a:lnTo>
                    <a:lnTo>
                      <a:pt x="216" y="254"/>
                    </a:lnTo>
                    <a:lnTo>
                      <a:pt x="183" y="254"/>
                    </a:lnTo>
                    <a:lnTo>
                      <a:pt x="150" y="248"/>
                    </a:lnTo>
                    <a:lnTo>
                      <a:pt x="119" y="239"/>
                    </a:lnTo>
                    <a:lnTo>
                      <a:pt x="90" y="230"/>
                    </a:lnTo>
                    <a:lnTo>
                      <a:pt x="64" y="219"/>
                    </a:lnTo>
                    <a:lnTo>
                      <a:pt x="42" y="204"/>
                    </a:lnTo>
                    <a:lnTo>
                      <a:pt x="24" y="186"/>
                    </a:lnTo>
                    <a:lnTo>
                      <a:pt x="11" y="164"/>
                    </a:lnTo>
                    <a:lnTo>
                      <a:pt x="4"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5" name="Freeform 390"/>
              <p:cNvSpPr>
                <a:spLocks/>
              </p:cNvSpPr>
              <p:nvPr/>
            </p:nvSpPr>
            <p:spPr bwMode="auto">
              <a:xfrm>
                <a:off x="2393" y="2280"/>
                <a:ext cx="199" cy="124"/>
              </a:xfrm>
              <a:custGeom>
                <a:avLst/>
                <a:gdLst>
                  <a:gd name="T0" fmla="*/ 0 w 398"/>
                  <a:gd name="T1" fmla="*/ 1 h 248"/>
                  <a:gd name="T2" fmla="*/ 1 w 398"/>
                  <a:gd name="T3" fmla="*/ 1 h 248"/>
                  <a:gd name="T4" fmla="*/ 1 w 398"/>
                  <a:gd name="T5" fmla="*/ 1 h 248"/>
                  <a:gd name="T6" fmla="*/ 1 w 398"/>
                  <a:gd name="T7" fmla="*/ 1 h 248"/>
                  <a:gd name="T8" fmla="*/ 1 w 398"/>
                  <a:gd name="T9" fmla="*/ 1 h 248"/>
                  <a:gd name="T10" fmla="*/ 1 w 398"/>
                  <a:gd name="T11" fmla="*/ 1 h 248"/>
                  <a:gd name="T12" fmla="*/ 1 w 398"/>
                  <a:gd name="T13" fmla="*/ 1 h 248"/>
                  <a:gd name="T14" fmla="*/ 1 w 398"/>
                  <a:gd name="T15" fmla="*/ 1 h 248"/>
                  <a:gd name="T16" fmla="*/ 1 w 398"/>
                  <a:gd name="T17" fmla="*/ 1 h 248"/>
                  <a:gd name="T18" fmla="*/ 1 w 398"/>
                  <a:gd name="T19" fmla="*/ 0 h 248"/>
                  <a:gd name="T20" fmla="*/ 1 w 398"/>
                  <a:gd name="T21" fmla="*/ 0 h 248"/>
                  <a:gd name="T22" fmla="*/ 1 w 398"/>
                  <a:gd name="T23" fmla="*/ 1 h 248"/>
                  <a:gd name="T24" fmla="*/ 1 w 398"/>
                  <a:gd name="T25" fmla="*/ 1 h 248"/>
                  <a:gd name="T26" fmla="*/ 1 w 398"/>
                  <a:gd name="T27" fmla="*/ 1 h 248"/>
                  <a:gd name="T28" fmla="*/ 1 w 398"/>
                  <a:gd name="T29" fmla="*/ 1 h 248"/>
                  <a:gd name="T30" fmla="*/ 1 w 398"/>
                  <a:gd name="T31" fmla="*/ 1 h 248"/>
                  <a:gd name="T32" fmla="*/ 1 w 398"/>
                  <a:gd name="T33" fmla="*/ 1 h 248"/>
                  <a:gd name="T34" fmla="*/ 1 w 398"/>
                  <a:gd name="T35" fmla="*/ 1 h 248"/>
                  <a:gd name="T36" fmla="*/ 1 w 398"/>
                  <a:gd name="T37" fmla="*/ 1 h 248"/>
                  <a:gd name="T38" fmla="*/ 1 w 398"/>
                  <a:gd name="T39" fmla="*/ 1 h 248"/>
                  <a:gd name="T40" fmla="*/ 1 w 398"/>
                  <a:gd name="T41" fmla="*/ 1 h 248"/>
                  <a:gd name="T42" fmla="*/ 1 w 398"/>
                  <a:gd name="T43" fmla="*/ 1 h 248"/>
                  <a:gd name="T44" fmla="*/ 1 w 398"/>
                  <a:gd name="T45" fmla="*/ 1 h 248"/>
                  <a:gd name="T46" fmla="*/ 1 w 398"/>
                  <a:gd name="T47" fmla="*/ 1 h 248"/>
                  <a:gd name="T48" fmla="*/ 1 w 398"/>
                  <a:gd name="T49" fmla="*/ 1 h 248"/>
                  <a:gd name="T50" fmla="*/ 1 w 398"/>
                  <a:gd name="T51" fmla="*/ 1 h 248"/>
                  <a:gd name="T52" fmla="*/ 1 w 398"/>
                  <a:gd name="T53" fmla="*/ 1 h 248"/>
                  <a:gd name="T54" fmla="*/ 1 w 398"/>
                  <a:gd name="T55" fmla="*/ 1 h 248"/>
                  <a:gd name="T56" fmla="*/ 1 w 398"/>
                  <a:gd name="T57" fmla="*/ 1 h 248"/>
                  <a:gd name="T58" fmla="*/ 1 w 398"/>
                  <a:gd name="T59" fmla="*/ 1 h 248"/>
                  <a:gd name="T60" fmla="*/ 1 w 398"/>
                  <a:gd name="T61" fmla="*/ 1 h 248"/>
                  <a:gd name="T62" fmla="*/ 1 w 398"/>
                  <a:gd name="T63" fmla="*/ 1 h 248"/>
                  <a:gd name="T64" fmla="*/ 1 w 398"/>
                  <a:gd name="T65" fmla="*/ 1 h 248"/>
                  <a:gd name="T66" fmla="*/ 1 w 398"/>
                  <a:gd name="T67" fmla="*/ 1 h 248"/>
                  <a:gd name="T68" fmla="*/ 1 w 398"/>
                  <a:gd name="T69" fmla="*/ 1 h 248"/>
                  <a:gd name="T70" fmla="*/ 1 w 398"/>
                  <a:gd name="T71" fmla="*/ 1 h 248"/>
                  <a:gd name="T72" fmla="*/ 1 w 398"/>
                  <a:gd name="T73" fmla="*/ 1 h 248"/>
                  <a:gd name="T74" fmla="*/ 1 w 398"/>
                  <a:gd name="T75" fmla="*/ 1 h 248"/>
                  <a:gd name="T76" fmla="*/ 0 w 398"/>
                  <a:gd name="T77" fmla="*/ 1 h 2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8"/>
                  <a:gd name="T118" fmla="*/ 0 h 248"/>
                  <a:gd name="T119" fmla="*/ 398 w 398"/>
                  <a:gd name="T120" fmla="*/ 248 h 24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8" h="248">
                    <a:moveTo>
                      <a:pt x="0" y="124"/>
                    </a:moveTo>
                    <a:lnTo>
                      <a:pt x="4" y="104"/>
                    </a:lnTo>
                    <a:lnTo>
                      <a:pt x="11" y="84"/>
                    </a:lnTo>
                    <a:lnTo>
                      <a:pt x="24" y="64"/>
                    </a:lnTo>
                    <a:lnTo>
                      <a:pt x="42" y="48"/>
                    </a:lnTo>
                    <a:lnTo>
                      <a:pt x="64" y="33"/>
                    </a:lnTo>
                    <a:lnTo>
                      <a:pt x="90" y="19"/>
                    </a:lnTo>
                    <a:lnTo>
                      <a:pt x="119" y="10"/>
                    </a:lnTo>
                    <a:lnTo>
                      <a:pt x="150" y="2"/>
                    </a:lnTo>
                    <a:lnTo>
                      <a:pt x="183" y="0"/>
                    </a:lnTo>
                    <a:lnTo>
                      <a:pt x="216" y="0"/>
                    </a:lnTo>
                    <a:lnTo>
                      <a:pt x="247" y="2"/>
                    </a:lnTo>
                    <a:lnTo>
                      <a:pt x="280" y="10"/>
                    </a:lnTo>
                    <a:lnTo>
                      <a:pt x="307" y="19"/>
                    </a:lnTo>
                    <a:lnTo>
                      <a:pt x="334" y="33"/>
                    </a:lnTo>
                    <a:lnTo>
                      <a:pt x="356" y="48"/>
                    </a:lnTo>
                    <a:lnTo>
                      <a:pt x="373" y="64"/>
                    </a:lnTo>
                    <a:lnTo>
                      <a:pt x="386" y="84"/>
                    </a:lnTo>
                    <a:lnTo>
                      <a:pt x="395" y="104"/>
                    </a:lnTo>
                    <a:lnTo>
                      <a:pt x="398" y="124"/>
                    </a:lnTo>
                    <a:lnTo>
                      <a:pt x="395" y="146"/>
                    </a:lnTo>
                    <a:lnTo>
                      <a:pt x="386" y="165"/>
                    </a:lnTo>
                    <a:lnTo>
                      <a:pt x="373" y="185"/>
                    </a:lnTo>
                    <a:lnTo>
                      <a:pt x="356" y="203"/>
                    </a:lnTo>
                    <a:lnTo>
                      <a:pt x="334" y="216"/>
                    </a:lnTo>
                    <a:lnTo>
                      <a:pt x="307" y="230"/>
                    </a:lnTo>
                    <a:lnTo>
                      <a:pt x="280" y="237"/>
                    </a:lnTo>
                    <a:lnTo>
                      <a:pt x="247" y="247"/>
                    </a:lnTo>
                    <a:lnTo>
                      <a:pt x="216" y="248"/>
                    </a:lnTo>
                    <a:lnTo>
                      <a:pt x="183" y="248"/>
                    </a:lnTo>
                    <a:lnTo>
                      <a:pt x="150" y="247"/>
                    </a:lnTo>
                    <a:lnTo>
                      <a:pt x="119" y="237"/>
                    </a:lnTo>
                    <a:lnTo>
                      <a:pt x="90" y="230"/>
                    </a:lnTo>
                    <a:lnTo>
                      <a:pt x="64" y="216"/>
                    </a:lnTo>
                    <a:lnTo>
                      <a:pt x="42" y="203"/>
                    </a:lnTo>
                    <a:lnTo>
                      <a:pt x="24" y="185"/>
                    </a:lnTo>
                    <a:lnTo>
                      <a:pt x="11" y="165"/>
                    </a:lnTo>
                    <a:lnTo>
                      <a:pt x="4" y="146"/>
                    </a:lnTo>
                    <a:lnTo>
                      <a:pt x="0" y="124"/>
                    </a:lnTo>
                    <a:close/>
                  </a:path>
                </a:pathLst>
              </a:custGeom>
              <a:solidFill>
                <a:srgbClr val="FFFFFF"/>
              </a:solidFill>
              <a:ln w="3175">
                <a:solidFill>
                  <a:srgbClr val="000000"/>
                </a:solidFill>
                <a:round/>
                <a:headEnd/>
                <a:tailEnd/>
              </a:ln>
            </p:spPr>
            <p:txBody>
              <a:bodyPr/>
              <a:lstStyle/>
              <a:p>
                <a:endParaRPr lang="zh-TW" altLang="en-US"/>
              </a:p>
            </p:txBody>
          </p:sp>
          <p:sp>
            <p:nvSpPr>
              <p:cNvPr id="215216" name="Freeform 391"/>
              <p:cNvSpPr>
                <a:spLocks/>
              </p:cNvSpPr>
              <p:nvPr/>
            </p:nvSpPr>
            <p:spPr bwMode="auto">
              <a:xfrm>
                <a:off x="2250" y="2533"/>
                <a:ext cx="198" cy="127"/>
              </a:xfrm>
              <a:custGeom>
                <a:avLst/>
                <a:gdLst>
                  <a:gd name="T0" fmla="*/ 0 w 396"/>
                  <a:gd name="T1" fmla="*/ 1 h 254"/>
                  <a:gd name="T2" fmla="*/ 1 w 396"/>
                  <a:gd name="T3" fmla="*/ 1 h 254"/>
                  <a:gd name="T4" fmla="*/ 1 w 396"/>
                  <a:gd name="T5" fmla="*/ 1 h 254"/>
                  <a:gd name="T6" fmla="*/ 1 w 396"/>
                  <a:gd name="T7" fmla="*/ 1 h 254"/>
                  <a:gd name="T8" fmla="*/ 1 w 396"/>
                  <a:gd name="T9" fmla="*/ 1 h 254"/>
                  <a:gd name="T10" fmla="*/ 1 w 396"/>
                  <a:gd name="T11" fmla="*/ 1 h 254"/>
                  <a:gd name="T12" fmla="*/ 1 w 396"/>
                  <a:gd name="T13" fmla="*/ 1 h 254"/>
                  <a:gd name="T14" fmla="*/ 1 w 396"/>
                  <a:gd name="T15" fmla="*/ 1 h 254"/>
                  <a:gd name="T16" fmla="*/ 1 w 396"/>
                  <a:gd name="T17" fmla="*/ 1 h 254"/>
                  <a:gd name="T18" fmla="*/ 1 w 396"/>
                  <a:gd name="T19" fmla="*/ 0 h 254"/>
                  <a:gd name="T20" fmla="*/ 1 w 396"/>
                  <a:gd name="T21" fmla="*/ 0 h 254"/>
                  <a:gd name="T22" fmla="*/ 1 w 396"/>
                  <a:gd name="T23" fmla="*/ 1 h 254"/>
                  <a:gd name="T24" fmla="*/ 1 w 396"/>
                  <a:gd name="T25" fmla="*/ 1 h 254"/>
                  <a:gd name="T26" fmla="*/ 1 w 396"/>
                  <a:gd name="T27" fmla="*/ 1 h 254"/>
                  <a:gd name="T28" fmla="*/ 1 w 396"/>
                  <a:gd name="T29" fmla="*/ 1 h 254"/>
                  <a:gd name="T30" fmla="*/ 1 w 396"/>
                  <a:gd name="T31" fmla="*/ 1 h 254"/>
                  <a:gd name="T32" fmla="*/ 1 w 396"/>
                  <a:gd name="T33" fmla="*/ 1 h 254"/>
                  <a:gd name="T34" fmla="*/ 1 w 396"/>
                  <a:gd name="T35" fmla="*/ 1 h 254"/>
                  <a:gd name="T36" fmla="*/ 1 w 396"/>
                  <a:gd name="T37" fmla="*/ 1 h 254"/>
                  <a:gd name="T38" fmla="*/ 1 w 396"/>
                  <a:gd name="T39" fmla="*/ 1 h 254"/>
                  <a:gd name="T40" fmla="*/ 1 w 396"/>
                  <a:gd name="T41" fmla="*/ 1 h 254"/>
                  <a:gd name="T42" fmla="*/ 1 w 396"/>
                  <a:gd name="T43" fmla="*/ 1 h 254"/>
                  <a:gd name="T44" fmla="*/ 1 w 396"/>
                  <a:gd name="T45" fmla="*/ 1 h 254"/>
                  <a:gd name="T46" fmla="*/ 1 w 396"/>
                  <a:gd name="T47" fmla="*/ 1 h 254"/>
                  <a:gd name="T48" fmla="*/ 1 w 396"/>
                  <a:gd name="T49" fmla="*/ 1 h 254"/>
                  <a:gd name="T50" fmla="*/ 1 w 396"/>
                  <a:gd name="T51" fmla="*/ 1 h 254"/>
                  <a:gd name="T52" fmla="*/ 1 w 396"/>
                  <a:gd name="T53" fmla="*/ 1 h 254"/>
                  <a:gd name="T54" fmla="*/ 1 w 396"/>
                  <a:gd name="T55" fmla="*/ 1 h 254"/>
                  <a:gd name="T56" fmla="*/ 1 w 396"/>
                  <a:gd name="T57" fmla="*/ 1 h 254"/>
                  <a:gd name="T58" fmla="*/ 1 w 396"/>
                  <a:gd name="T59" fmla="*/ 1 h 254"/>
                  <a:gd name="T60" fmla="*/ 1 w 396"/>
                  <a:gd name="T61" fmla="*/ 1 h 254"/>
                  <a:gd name="T62" fmla="*/ 1 w 396"/>
                  <a:gd name="T63" fmla="*/ 1 h 254"/>
                  <a:gd name="T64" fmla="*/ 1 w 396"/>
                  <a:gd name="T65" fmla="*/ 1 h 254"/>
                  <a:gd name="T66" fmla="*/ 1 w 396"/>
                  <a:gd name="T67" fmla="*/ 1 h 254"/>
                  <a:gd name="T68" fmla="*/ 1 w 396"/>
                  <a:gd name="T69" fmla="*/ 1 h 254"/>
                  <a:gd name="T70" fmla="*/ 1 w 396"/>
                  <a:gd name="T71" fmla="*/ 1 h 254"/>
                  <a:gd name="T72" fmla="*/ 1 w 396"/>
                  <a:gd name="T73" fmla="*/ 1 h 254"/>
                  <a:gd name="T74" fmla="*/ 1 w 396"/>
                  <a:gd name="T75" fmla="*/ 1 h 254"/>
                  <a:gd name="T76" fmla="*/ 0 w 396"/>
                  <a:gd name="T77" fmla="*/ 1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6"/>
                  <a:gd name="T118" fmla="*/ 0 h 254"/>
                  <a:gd name="T119" fmla="*/ 396 w 396"/>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6" h="254">
                    <a:moveTo>
                      <a:pt x="0" y="126"/>
                    </a:moveTo>
                    <a:lnTo>
                      <a:pt x="3" y="104"/>
                    </a:lnTo>
                    <a:lnTo>
                      <a:pt x="9" y="86"/>
                    </a:lnTo>
                    <a:lnTo>
                      <a:pt x="24" y="64"/>
                    </a:lnTo>
                    <a:lnTo>
                      <a:pt x="42" y="48"/>
                    </a:lnTo>
                    <a:lnTo>
                      <a:pt x="64" y="33"/>
                    </a:lnTo>
                    <a:lnTo>
                      <a:pt x="89" y="20"/>
                    </a:lnTo>
                    <a:lnTo>
                      <a:pt x="118" y="11"/>
                    </a:lnTo>
                    <a:lnTo>
                      <a:pt x="149" y="2"/>
                    </a:lnTo>
                    <a:lnTo>
                      <a:pt x="180" y="0"/>
                    </a:lnTo>
                    <a:lnTo>
                      <a:pt x="215" y="0"/>
                    </a:lnTo>
                    <a:lnTo>
                      <a:pt x="246" y="2"/>
                    </a:lnTo>
                    <a:lnTo>
                      <a:pt x="277" y="11"/>
                    </a:lnTo>
                    <a:lnTo>
                      <a:pt x="306" y="20"/>
                    </a:lnTo>
                    <a:lnTo>
                      <a:pt x="332" y="33"/>
                    </a:lnTo>
                    <a:lnTo>
                      <a:pt x="354" y="48"/>
                    </a:lnTo>
                    <a:lnTo>
                      <a:pt x="370" y="64"/>
                    </a:lnTo>
                    <a:lnTo>
                      <a:pt x="385" y="86"/>
                    </a:lnTo>
                    <a:lnTo>
                      <a:pt x="392" y="104"/>
                    </a:lnTo>
                    <a:lnTo>
                      <a:pt x="396" y="126"/>
                    </a:lnTo>
                    <a:lnTo>
                      <a:pt x="392" y="146"/>
                    </a:lnTo>
                    <a:lnTo>
                      <a:pt x="385" y="166"/>
                    </a:lnTo>
                    <a:lnTo>
                      <a:pt x="370" y="188"/>
                    </a:lnTo>
                    <a:lnTo>
                      <a:pt x="354" y="204"/>
                    </a:lnTo>
                    <a:lnTo>
                      <a:pt x="332" y="219"/>
                    </a:lnTo>
                    <a:lnTo>
                      <a:pt x="306" y="234"/>
                    </a:lnTo>
                    <a:lnTo>
                      <a:pt x="277" y="244"/>
                    </a:lnTo>
                    <a:lnTo>
                      <a:pt x="246" y="248"/>
                    </a:lnTo>
                    <a:lnTo>
                      <a:pt x="215" y="254"/>
                    </a:lnTo>
                    <a:lnTo>
                      <a:pt x="180" y="254"/>
                    </a:lnTo>
                    <a:lnTo>
                      <a:pt x="149" y="248"/>
                    </a:lnTo>
                    <a:lnTo>
                      <a:pt x="118" y="244"/>
                    </a:lnTo>
                    <a:lnTo>
                      <a:pt x="89" y="234"/>
                    </a:lnTo>
                    <a:lnTo>
                      <a:pt x="64" y="219"/>
                    </a:lnTo>
                    <a:lnTo>
                      <a:pt x="42" y="204"/>
                    </a:lnTo>
                    <a:lnTo>
                      <a:pt x="24" y="188"/>
                    </a:lnTo>
                    <a:lnTo>
                      <a:pt x="9" y="166"/>
                    </a:lnTo>
                    <a:lnTo>
                      <a:pt x="3" y="146"/>
                    </a:lnTo>
                    <a:lnTo>
                      <a:pt x="0" y="126"/>
                    </a:lnTo>
                    <a:close/>
                  </a:path>
                </a:pathLst>
              </a:custGeom>
              <a:solidFill>
                <a:srgbClr val="FFFFFF"/>
              </a:solidFill>
              <a:ln w="3175">
                <a:solidFill>
                  <a:srgbClr val="000000"/>
                </a:solidFill>
                <a:round/>
                <a:headEnd/>
                <a:tailEnd/>
              </a:ln>
            </p:spPr>
            <p:txBody>
              <a:bodyPr/>
              <a:lstStyle/>
              <a:p>
                <a:endParaRPr lang="zh-TW" altLang="en-US"/>
              </a:p>
            </p:txBody>
          </p:sp>
          <p:sp>
            <p:nvSpPr>
              <p:cNvPr id="215217" name="Line 392"/>
              <p:cNvSpPr>
                <a:spLocks noChangeShapeType="1"/>
              </p:cNvSpPr>
              <p:nvPr/>
            </p:nvSpPr>
            <p:spPr bwMode="auto">
              <a:xfrm>
                <a:off x="1822" y="1780"/>
                <a:ext cx="190" cy="52"/>
              </a:xfrm>
              <a:prstGeom prst="line">
                <a:avLst/>
              </a:prstGeom>
              <a:noFill/>
              <a:ln w="3175">
                <a:solidFill>
                  <a:srgbClr val="000000"/>
                </a:solidFill>
                <a:round/>
                <a:headEnd/>
                <a:tailEnd/>
              </a:ln>
            </p:spPr>
            <p:txBody>
              <a:bodyPr/>
              <a:lstStyle/>
              <a:p>
                <a:endParaRPr lang="zh-TW" altLang="en-US"/>
              </a:p>
            </p:txBody>
          </p:sp>
          <p:sp>
            <p:nvSpPr>
              <p:cNvPr id="215218" name="Line 393"/>
              <p:cNvSpPr>
                <a:spLocks noChangeShapeType="1"/>
              </p:cNvSpPr>
              <p:nvPr/>
            </p:nvSpPr>
            <p:spPr bwMode="auto">
              <a:xfrm flipV="1">
                <a:off x="1679" y="1986"/>
                <a:ext cx="286" cy="49"/>
              </a:xfrm>
              <a:prstGeom prst="line">
                <a:avLst/>
              </a:prstGeom>
              <a:noFill/>
              <a:ln w="3175">
                <a:solidFill>
                  <a:srgbClr val="000000"/>
                </a:solidFill>
                <a:round/>
                <a:headEnd/>
                <a:tailEnd/>
              </a:ln>
            </p:spPr>
            <p:txBody>
              <a:bodyPr/>
              <a:lstStyle/>
              <a:p>
                <a:endParaRPr lang="zh-TW" altLang="en-US"/>
              </a:p>
            </p:txBody>
          </p:sp>
          <p:sp>
            <p:nvSpPr>
              <p:cNvPr id="215219" name="Line 394"/>
              <p:cNvSpPr>
                <a:spLocks noChangeShapeType="1"/>
              </p:cNvSpPr>
              <p:nvPr/>
            </p:nvSpPr>
            <p:spPr bwMode="auto">
              <a:xfrm>
                <a:off x="1774" y="2494"/>
                <a:ext cx="143" cy="102"/>
              </a:xfrm>
              <a:prstGeom prst="line">
                <a:avLst/>
              </a:prstGeom>
              <a:noFill/>
              <a:ln w="3175">
                <a:solidFill>
                  <a:srgbClr val="000000"/>
                </a:solidFill>
                <a:round/>
                <a:headEnd/>
                <a:tailEnd/>
              </a:ln>
            </p:spPr>
            <p:txBody>
              <a:bodyPr/>
              <a:lstStyle/>
              <a:p>
                <a:endParaRPr lang="zh-TW" altLang="en-US"/>
              </a:p>
            </p:txBody>
          </p:sp>
          <p:sp>
            <p:nvSpPr>
              <p:cNvPr id="215220" name="Freeform 395"/>
              <p:cNvSpPr>
                <a:spLocks/>
              </p:cNvSpPr>
              <p:nvPr/>
            </p:nvSpPr>
            <p:spPr bwMode="auto">
              <a:xfrm>
                <a:off x="1870" y="2342"/>
                <a:ext cx="190" cy="204"/>
              </a:xfrm>
              <a:custGeom>
                <a:avLst/>
                <a:gdLst>
                  <a:gd name="T0" fmla="*/ 1 w 379"/>
                  <a:gd name="T1" fmla="*/ 0 h 409"/>
                  <a:gd name="T2" fmla="*/ 0 w 379"/>
                  <a:gd name="T3" fmla="*/ 0 h 409"/>
                  <a:gd name="T4" fmla="*/ 1 w 379"/>
                  <a:gd name="T5" fmla="*/ 0 h 409"/>
                  <a:gd name="T6" fmla="*/ 0 60000 65536"/>
                  <a:gd name="T7" fmla="*/ 0 60000 65536"/>
                  <a:gd name="T8" fmla="*/ 0 60000 65536"/>
                  <a:gd name="T9" fmla="*/ 0 w 379"/>
                  <a:gd name="T10" fmla="*/ 0 h 409"/>
                  <a:gd name="T11" fmla="*/ 379 w 379"/>
                  <a:gd name="T12" fmla="*/ 409 h 409"/>
                </a:gdLst>
                <a:ahLst/>
                <a:cxnLst>
                  <a:cxn ang="T6">
                    <a:pos x="T0" y="T1"/>
                  </a:cxn>
                  <a:cxn ang="T7">
                    <a:pos x="T2" y="T3"/>
                  </a:cxn>
                  <a:cxn ang="T8">
                    <a:pos x="T4" y="T5"/>
                  </a:cxn>
                </a:cxnLst>
                <a:rect l="T9" t="T10" r="T11" b="T12"/>
                <a:pathLst>
                  <a:path w="379" h="409">
                    <a:moveTo>
                      <a:pt x="190" y="409"/>
                    </a:moveTo>
                    <a:lnTo>
                      <a:pt x="0" y="0"/>
                    </a:lnTo>
                    <a:lnTo>
                      <a:pt x="379" y="0"/>
                    </a:lnTo>
                  </a:path>
                </a:pathLst>
              </a:custGeom>
              <a:noFill/>
              <a:ln w="3175">
                <a:solidFill>
                  <a:srgbClr val="000000"/>
                </a:solidFill>
                <a:round/>
                <a:headEnd/>
                <a:tailEnd/>
              </a:ln>
            </p:spPr>
            <p:txBody>
              <a:bodyPr/>
              <a:lstStyle/>
              <a:p>
                <a:endParaRPr lang="zh-TW" altLang="en-US"/>
              </a:p>
            </p:txBody>
          </p:sp>
          <p:sp>
            <p:nvSpPr>
              <p:cNvPr id="215221" name="Line 396"/>
              <p:cNvSpPr>
                <a:spLocks noChangeShapeType="1"/>
              </p:cNvSpPr>
              <p:nvPr/>
            </p:nvSpPr>
            <p:spPr bwMode="auto">
              <a:xfrm>
                <a:off x="2250" y="2342"/>
                <a:ext cx="143" cy="1"/>
              </a:xfrm>
              <a:prstGeom prst="line">
                <a:avLst/>
              </a:prstGeom>
              <a:noFill/>
              <a:ln w="3175">
                <a:solidFill>
                  <a:srgbClr val="000000"/>
                </a:solidFill>
                <a:round/>
                <a:headEnd/>
                <a:tailEnd/>
              </a:ln>
            </p:spPr>
            <p:txBody>
              <a:bodyPr/>
              <a:lstStyle/>
              <a:p>
                <a:endParaRPr lang="zh-TW" altLang="en-US"/>
              </a:p>
            </p:txBody>
          </p:sp>
          <p:sp>
            <p:nvSpPr>
              <p:cNvPr id="215222" name="Line 397"/>
              <p:cNvSpPr>
                <a:spLocks noChangeShapeType="1"/>
              </p:cNvSpPr>
              <p:nvPr/>
            </p:nvSpPr>
            <p:spPr bwMode="auto">
              <a:xfrm flipH="1">
                <a:off x="2393" y="2392"/>
                <a:ext cx="96" cy="154"/>
              </a:xfrm>
              <a:prstGeom prst="line">
                <a:avLst/>
              </a:prstGeom>
              <a:noFill/>
              <a:ln w="3175">
                <a:solidFill>
                  <a:srgbClr val="000000"/>
                </a:solidFill>
                <a:round/>
                <a:headEnd/>
                <a:tailEnd/>
              </a:ln>
            </p:spPr>
            <p:txBody>
              <a:bodyPr/>
              <a:lstStyle/>
              <a:p>
                <a:endParaRPr lang="zh-TW" altLang="en-US"/>
              </a:p>
            </p:txBody>
          </p:sp>
          <p:sp>
            <p:nvSpPr>
              <p:cNvPr id="215223" name="Line 398"/>
              <p:cNvSpPr>
                <a:spLocks noChangeShapeType="1"/>
              </p:cNvSpPr>
              <p:nvPr/>
            </p:nvSpPr>
            <p:spPr bwMode="auto">
              <a:xfrm>
                <a:off x="2107" y="2596"/>
                <a:ext cx="143" cy="2"/>
              </a:xfrm>
              <a:prstGeom prst="line">
                <a:avLst/>
              </a:prstGeom>
              <a:noFill/>
              <a:ln w="3175">
                <a:solidFill>
                  <a:srgbClr val="000000"/>
                </a:solidFill>
                <a:round/>
                <a:headEnd/>
                <a:tailEnd/>
              </a:ln>
            </p:spPr>
            <p:txBody>
              <a:bodyPr/>
              <a:lstStyle/>
              <a:p>
                <a:endParaRPr lang="zh-TW" altLang="en-US"/>
              </a:p>
            </p:txBody>
          </p:sp>
          <p:sp>
            <p:nvSpPr>
              <p:cNvPr id="215224" name="Line 399"/>
              <p:cNvSpPr>
                <a:spLocks noChangeShapeType="1"/>
              </p:cNvSpPr>
              <p:nvPr/>
            </p:nvSpPr>
            <p:spPr bwMode="auto">
              <a:xfrm flipH="1" flipV="1">
                <a:off x="2478" y="2280"/>
                <a:ext cx="11" cy="12"/>
              </a:xfrm>
              <a:prstGeom prst="line">
                <a:avLst/>
              </a:prstGeom>
              <a:noFill/>
              <a:ln w="3175">
                <a:solidFill>
                  <a:srgbClr val="000000"/>
                </a:solidFill>
                <a:round/>
                <a:headEnd/>
                <a:tailEnd/>
              </a:ln>
            </p:spPr>
            <p:txBody>
              <a:bodyPr/>
              <a:lstStyle/>
              <a:p>
                <a:endParaRPr lang="zh-TW" altLang="en-US"/>
              </a:p>
            </p:txBody>
          </p:sp>
          <p:sp>
            <p:nvSpPr>
              <p:cNvPr id="215225" name="Line 400"/>
              <p:cNvSpPr>
                <a:spLocks noChangeShapeType="1"/>
              </p:cNvSpPr>
              <p:nvPr/>
            </p:nvSpPr>
            <p:spPr bwMode="auto">
              <a:xfrm flipH="1" flipV="1">
                <a:off x="2461" y="2262"/>
                <a:ext cx="11" cy="11"/>
              </a:xfrm>
              <a:prstGeom prst="line">
                <a:avLst/>
              </a:prstGeom>
              <a:noFill/>
              <a:ln w="3175">
                <a:solidFill>
                  <a:srgbClr val="000000"/>
                </a:solidFill>
                <a:round/>
                <a:headEnd/>
                <a:tailEnd/>
              </a:ln>
            </p:spPr>
            <p:txBody>
              <a:bodyPr/>
              <a:lstStyle/>
              <a:p>
                <a:endParaRPr lang="zh-TW" altLang="en-US"/>
              </a:p>
            </p:txBody>
          </p:sp>
          <p:sp>
            <p:nvSpPr>
              <p:cNvPr id="215226" name="Line 401"/>
              <p:cNvSpPr>
                <a:spLocks noChangeShapeType="1"/>
              </p:cNvSpPr>
              <p:nvPr/>
            </p:nvSpPr>
            <p:spPr bwMode="auto">
              <a:xfrm flipH="1" flipV="1">
                <a:off x="2447" y="2244"/>
                <a:ext cx="9" cy="12"/>
              </a:xfrm>
              <a:prstGeom prst="line">
                <a:avLst/>
              </a:prstGeom>
              <a:noFill/>
              <a:ln w="3175">
                <a:solidFill>
                  <a:srgbClr val="000000"/>
                </a:solidFill>
                <a:round/>
                <a:headEnd/>
                <a:tailEnd/>
              </a:ln>
            </p:spPr>
            <p:txBody>
              <a:bodyPr/>
              <a:lstStyle/>
              <a:p>
                <a:endParaRPr lang="zh-TW" altLang="en-US"/>
              </a:p>
            </p:txBody>
          </p:sp>
          <p:sp>
            <p:nvSpPr>
              <p:cNvPr id="215227" name="Line 402"/>
              <p:cNvSpPr>
                <a:spLocks noChangeShapeType="1"/>
              </p:cNvSpPr>
              <p:nvPr/>
            </p:nvSpPr>
            <p:spPr bwMode="auto">
              <a:xfrm flipH="1" flipV="1">
                <a:off x="2429" y="2227"/>
                <a:ext cx="10" cy="13"/>
              </a:xfrm>
              <a:prstGeom prst="line">
                <a:avLst/>
              </a:prstGeom>
              <a:noFill/>
              <a:ln w="3175">
                <a:solidFill>
                  <a:srgbClr val="000000"/>
                </a:solidFill>
                <a:round/>
                <a:headEnd/>
                <a:tailEnd/>
              </a:ln>
            </p:spPr>
            <p:txBody>
              <a:bodyPr/>
              <a:lstStyle/>
              <a:p>
                <a:endParaRPr lang="zh-TW" altLang="en-US"/>
              </a:p>
            </p:txBody>
          </p:sp>
          <p:sp>
            <p:nvSpPr>
              <p:cNvPr id="215228" name="Line 403"/>
              <p:cNvSpPr>
                <a:spLocks noChangeShapeType="1"/>
              </p:cNvSpPr>
              <p:nvPr/>
            </p:nvSpPr>
            <p:spPr bwMode="auto">
              <a:xfrm flipH="1" flipV="1">
                <a:off x="2413" y="2210"/>
                <a:ext cx="10" cy="11"/>
              </a:xfrm>
              <a:prstGeom prst="line">
                <a:avLst/>
              </a:prstGeom>
              <a:noFill/>
              <a:ln w="3175">
                <a:solidFill>
                  <a:srgbClr val="000000"/>
                </a:solidFill>
                <a:round/>
                <a:headEnd/>
                <a:tailEnd/>
              </a:ln>
            </p:spPr>
            <p:txBody>
              <a:bodyPr/>
              <a:lstStyle/>
              <a:p>
                <a:endParaRPr lang="zh-TW" altLang="en-US"/>
              </a:p>
            </p:txBody>
          </p:sp>
          <p:sp>
            <p:nvSpPr>
              <p:cNvPr id="215229" name="Line 404"/>
              <p:cNvSpPr>
                <a:spLocks noChangeShapeType="1"/>
              </p:cNvSpPr>
              <p:nvPr/>
            </p:nvSpPr>
            <p:spPr bwMode="auto">
              <a:xfrm flipH="1" flipV="1">
                <a:off x="2396" y="2193"/>
                <a:ext cx="11" cy="10"/>
              </a:xfrm>
              <a:prstGeom prst="line">
                <a:avLst/>
              </a:prstGeom>
              <a:noFill/>
              <a:ln w="3175">
                <a:solidFill>
                  <a:srgbClr val="000000"/>
                </a:solidFill>
                <a:round/>
                <a:headEnd/>
                <a:tailEnd/>
              </a:ln>
            </p:spPr>
            <p:txBody>
              <a:bodyPr/>
              <a:lstStyle/>
              <a:p>
                <a:endParaRPr lang="zh-TW" altLang="en-US"/>
              </a:p>
            </p:txBody>
          </p:sp>
          <p:sp>
            <p:nvSpPr>
              <p:cNvPr id="215230" name="Line 405"/>
              <p:cNvSpPr>
                <a:spLocks noChangeShapeType="1"/>
              </p:cNvSpPr>
              <p:nvPr/>
            </p:nvSpPr>
            <p:spPr bwMode="auto">
              <a:xfrm flipH="1" flipV="1">
                <a:off x="2382" y="2175"/>
                <a:ext cx="9" cy="12"/>
              </a:xfrm>
              <a:prstGeom prst="line">
                <a:avLst/>
              </a:prstGeom>
              <a:noFill/>
              <a:ln w="3175">
                <a:solidFill>
                  <a:srgbClr val="000000"/>
                </a:solidFill>
                <a:round/>
                <a:headEnd/>
                <a:tailEnd/>
              </a:ln>
            </p:spPr>
            <p:txBody>
              <a:bodyPr/>
              <a:lstStyle/>
              <a:p>
                <a:endParaRPr lang="zh-TW" altLang="en-US"/>
              </a:p>
            </p:txBody>
          </p:sp>
          <p:sp>
            <p:nvSpPr>
              <p:cNvPr id="215231" name="Line 406"/>
              <p:cNvSpPr>
                <a:spLocks noChangeShapeType="1"/>
              </p:cNvSpPr>
              <p:nvPr/>
            </p:nvSpPr>
            <p:spPr bwMode="auto">
              <a:xfrm flipH="1" flipV="1">
                <a:off x="2365" y="2158"/>
                <a:ext cx="9" cy="11"/>
              </a:xfrm>
              <a:prstGeom prst="line">
                <a:avLst/>
              </a:prstGeom>
              <a:noFill/>
              <a:ln w="3175">
                <a:solidFill>
                  <a:srgbClr val="000000"/>
                </a:solidFill>
                <a:round/>
                <a:headEnd/>
                <a:tailEnd/>
              </a:ln>
            </p:spPr>
            <p:txBody>
              <a:bodyPr/>
              <a:lstStyle/>
              <a:p>
                <a:endParaRPr lang="zh-TW" altLang="en-US"/>
              </a:p>
            </p:txBody>
          </p:sp>
          <p:sp>
            <p:nvSpPr>
              <p:cNvPr id="215232" name="Line 407"/>
              <p:cNvSpPr>
                <a:spLocks noChangeShapeType="1"/>
              </p:cNvSpPr>
              <p:nvPr/>
            </p:nvSpPr>
            <p:spPr bwMode="auto">
              <a:xfrm flipH="1" flipV="1">
                <a:off x="2348" y="2140"/>
                <a:ext cx="10" cy="11"/>
              </a:xfrm>
              <a:prstGeom prst="line">
                <a:avLst/>
              </a:prstGeom>
              <a:noFill/>
              <a:ln w="3175">
                <a:solidFill>
                  <a:srgbClr val="000000"/>
                </a:solidFill>
                <a:round/>
                <a:headEnd/>
                <a:tailEnd/>
              </a:ln>
            </p:spPr>
            <p:txBody>
              <a:bodyPr/>
              <a:lstStyle/>
              <a:p>
                <a:endParaRPr lang="zh-TW" altLang="en-US"/>
              </a:p>
            </p:txBody>
          </p:sp>
          <p:sp>
            <p:nvSpPr>
              <p:cNvPr id="215233" name="Line 408"/>
              <p:cNvSpPr>
                <a:spLocks noChangeShapeType="1"/>
              </p:cNvSpPr>
              <p:nvPr/>
            </p:nvSpPr>
            <p:spPr bwMode="auto">
              <a:xfrm flipH="1" flipV="1">
                <a:off x="2332" y="2123"/>
                <a:ext cx="10" cy="11"/>
              </a:xfrm>
              <a:prstGeom prst="line">
                <a:avLst/>
              </a:prstGeom>
              <a:noFill/>
              <a:ln w="3175">
                <a:solidFill>
                  <a:srgbClr val="000000"/>
                </a:solidFill>
                <a:round/>
                <a:headEnd/>
                <a:tailEnd/>
              </a:ln>
            </p:spPr>
            <p:txBody>
              <a:bodyPr/>
              <a:lstStyle/>
              <a:p>
                <a:endParaRPr lang="zh-TW" altLang="en-US"/>
              </a:p>
            </p:txBody>
          </p:sp>
          <p:sp>
            <p:nvSpPr>
              <p:cNvPr id="215234" name="Line 409"/>
              <p:cNvSpPr>
                <a:spLocks noChangeShapeType="1"/>
              </p:cNvSpPr>
              <p:nvPr/>
            </p:nvSpPr>
            <p:spPr bwMode="auto">
              <a:xfrm flipH="1" flipV="1">
                <a:off x="2315" y="2105"/>
                <a:ext cx="10" cy="12"/>
              </a:xfrm>
              <a:prstGeom prst="line">
                <a:avLst/>
              </a:prstGeom>
              <a:noFill/>
              <a:ln w="3175">
                <a:solidFill>
                  <a:srgbClr val="000000"/>
                </a:solidFill>
                <a:round/>
                <a:headEnd/>
                <a:tailEnd/>
              </a:ln>
            </p:spPr>
            <p:txBody>
              <a:bodyPr/>
              <a:lstStyle/>
              <a:p>
                <a:endParaRPr lang="zh-TW" altLang="en-US"/>
              </a:p>
            </p:txBody>
          </p:sp>
          <p:sp>
            <p:nvSpPr>
              <p:cNvPr id="215235" name="Line 410"/>
              <p:cNvSpPr>
                <a:spLocks noChangeShapeType="1"/>
              </p:cNvSpPr>
              <p:nvPr/>
            </p:nvSpPr>
            <p:spPr bwMode="auto">
              <a:xfrm flipH="1" flipV="1">
                <a:off x="2299" y="2088"/>
                <a:ext cx="11" cy="12"/>
              </a:xfrm>
              <a:prstGeom prst="line">
                <a:avLst/>
              </a:prstGeom>
              <a:noFill/>
              <a:ln w="3175">
                <a:solidFill>
                  <a:srgbClr val="000000"/>
                </a:solidFill>
                <a:round/>
                <a:headEnd/>
                <a:tailEnd/>
              </a:ln>
            </p:spPr>
            <p:txBody>
              <a:bodyPr/>
              <a:lstStyle/>
              <a:p>
                <a:endParaRPr lang="zh-TW" altLang="en-US"/>
              </a:p>
            </p:txBody>
          </p:sp>
          <p:sp>
            <p:nvSpPr>
              <p:cNvPr id="215236" name="Line 411"/>
              <p:cNvSpPr>
                <a:spLocks noChangeShapeType="1"/>
              </p:cNvSpPr>
              <p:nvPr/>
            </p:nvSpPr>
            <p:spPr bwMode="auto">
              <a:xfrm flipH="1" flipV="1">
                <a:off x="2284" y="2070"/>
                <a:ext cx="9" cy="12"/>
              </a:xfrm>
              <a:prstGeom prst="line">
                <a:avLst/>
              </a:prstGeom>
              <a:noFill/>
              <a:ln w="3175">
                <a:solidFill>
                  <a:srgbClr val="000000"/>
                </a:solidFill>
                <a:round/>
                <a:headEnd/>
                <a:tailEnd/>
              </a:ln>
            </p:spPr>
            <p:txBody>
              <a:bodyPr/>
              <a:lstStyle/>
              <a:p>
                <a:endParaRPr lang="zh-TW" altLang="en-US"/>
              </a:p>
            </p:txBody>
          </p:sp>
          <p:sp>
            <p:nvSpPr>
              <p:cNvPr id="215237" name="Line 412"/>
              <p:cNvSpPr>
                <a:spLocks noChangeShapeType="1"/>
              </p:cNvSpPr>
              <p:nvPr/>
            </p:nvSpPr>
            <p:spPr bwMode="auto">
              <a:xfrm flipH="1" flipV="1">
                <a:off x="2267" y="2054"/>
                <a:ext cx="10" cy="10"/>
              </a:xfrm>
              <a:prstGeom prst="line">
                <a:avLst/>
              </a:prstGeom>
              <a:noFill/>
              <a:ln w="3175">
                <a:solidFill>
                  <a:srgbClr val="000000"/>
                </a:solidFill>
                <a:round/>
                <a:headEnd/>
                <a:tailEnd/>
              </a:ln>
            </p:spPr>
            <p:txBody>
              <a:bodyPr/>
              <a:lstStyle/>
              <a:p>
                <a:endParaRPr lang="zh-TW" altLang="en-US"/>
              </a:p>
            </p:txBody>
          </p:sp>
          <p:sp>
            <p:nvSpPr>
              <p:cNvPr id="215238" name="Line 413"/>
              <p:cNvSpPr>
                <a:spLocks noChangeShapeType="1"/>
              </p:cNvSpPr>
              <p:nvPr/>
            </p:nvSpPr>
            <p:spPr bwMode="auto">
              <a:xfrm flipH="1" flipV="1">
                <a:off x="2250" y="2035"/>
                <a:ext cx="10" cy="11"/>
              </a:xfrm>
              <a:prstGeom prst="line">
                <a:avLst/>
              </a:prstGeom>
              <a:noFill/>
              <a:ln w="3175">
                <a:solidFill>
                  <a:srgbClr val="000000"/>
                </a:solidFill>
                <a:round/>
                <a:headEnd/>
                <a:tailEnd/>
              </a:ln>
            </p:spPr>
            <p:txBody>
              <a:bodyPr/>
              <a:lstStyle/>
              <a:p>
                <a:endParaRPr lang="zh-TW" altLang="en-US"/>
              </a:p>
            </p:txBody>
          </p:sp>
          <p:sp>
            <p:nvSpPr>
              <p:cNvPr id="215239" name="Line 414"/>
              <p:cNvSpPr>
                <a:spLocks noChangeShapeType="1"/>
              </p:cNvSpPr>
              <p:nvPr/>
            </p:nvSpPr>
            <p:spPr bwMode="auto">
              <a:xfrm flipH="1" flipV="1">
                <a:off x="2250" y="2035"/>
                <a:ext cx="10" cy="11"/>
              </a:xfrm>
              <a:prstGeom prst="line">
                <a:avLst/>
              </a:prstGeom>
              <a:noFill/>
              <a:ln w="3175">
                <a:solidFill>
                  <a:srgbClr val="000000"/>
                </a:solidFill>
                <a:round/>
                <a:headEnd/>
                <a:tailEnd/>
              </a:ln>
            </p:spPr>
            <p:txBody>
              <a:bodyPr/>
              <a:lstStyle/>
              <a:p>
                <a:endParaRPr lang="zh-TW" altLang="en-US"/>
              </a:p>
            </p:txBody>
          </p:sp>
          <p:sp>
            <p:nvSpPr>
              <p:cNvPr id="215240" name="Line 415"/>
              <p:cNvSpPr>
                <a:spLocks noChangeShapeType="1"/>
              </p:cNvSpPr>
              <p:nvPr/>
            </p:nvSpPr>
            <p:spPr bwMode="auto">
              <a:xfrm flipH="1" flipV="1">
                <a:off x="2342" y="2527"/>
                <a:ext cx="3" cy="19"/>
              </a:xfrm>
              <a:prstGeom prst="line">
                <a:avLst/>
              </a:prstGeom>
              <a:noFill/>
              <a:ln w="3175">
                <a:solidFill>
                  <a:srgbClr val="000000"/>
                </a:solidFill>
                <a:round/>
                <a:headEnd/>
                <a:tailEnd/>
              </a:ln>
            </p:spPr>
            <p:txBody>
              <a:bodyPr/>
              <a:lstStyle/>
              <a:p>
                <a:endParaRPr lang="zh-TW" altLang="en-US"/>
              </a:p>
            </p:txBody>
          </p:sp>
          <p:sp>
            <p:nvSpPr>
              <p:cNvPr id="215241" name="Line 416"/>
              <p:cNvSpPr>
                <a:spLocks noChangeShapeType="1"/>
              </p:cNvSpPr>
              <p:nvPr/>
            </p:nvSpPr>
            <p:spPr bwMode="auto">
              <a:xfrm flipH="1" flipV="1">
                <a:off x="2337" y="2497"/>
                <a:ext cx="3" cy="19"/>
              </a:xfrm>
              <a:prstGeom prst="line">
                <a:avLst/>
              </a:prstGeom>
              <a:noFill/>
              <a:ln w="3175">
                <a:solidFill>
                  <a:srgbClr val="000000"/>
                </a:solidFill>
                <a:round/>
                <a:headEnd/>
                <a:tailEnd/>
              </a:ln>
            </p:spPr>
            <p:txBody>
              <a:bodyPr/>
              <a:lstStyle/>
              <a:p>
                <a:endParaRPr lang="zh-TW" altLang="en-US"/>
              </a:p>
            </p:txBody>
          </p:sp>
          <p:sp>
            <p:nvSpPr>
              <p:cNvPr id="215242" name="Line 417"/>
              <p:cNvSpPr>
                <a:spLocks noChangeShapeType="1"/>
              </p:cNvSpPr>
              <p:nvPr/>
            </p:nvSpPr>
            <p:spPr bwMode="auto">
              <a:xfrm flipH="1" flipV="1">
                <a:off x="2332" y="2467"/>
                <a:ext cx="3" cy="18"/>
              </a:xfrm>
              <a:prstGeom prst="line">
                <a:avLst/>
              </a:prstGeom>
              <a:noFill/>
              <a:ln w="3175">
                <a:solidFill>
                  <a:srgbClr val="000000"/>
                </a:solidFill>
                <a:round/>
                <a:headEnd/>
                <a:tailEnd/>
              </a:ln>
            </p:spPr>
            <p:txBody>
              <a:bodyPr/>
              <a:lstStyle/>
              <a:p>
                <a:endParaRPr lang="zh-TW" altLang="en-US"/>
              </a:p>
            </p:txBody>
          </p:sp>
          <p:sp>
            <p:nvSpPr>
              <p:cNvPr id="215243" name="Line 418"/>
              <p:cNvSpPr>
                <a:spLocks noChangeShapeType="1"/>
              </p:cNvSpPr>
              <p:nvPr/>
            </p:nvSpPr>
            <p:spPr bwMode="auto">
              <a:xfrm flipH="1" flipV="1">
                <a:off x="2325" y="2437"/>
                <a:ext cx="4" cy="19"/>
              </a:xfrm>
              <a:prstGeom prst="line">
                <a:avLst/>
              </a:prstGeom>
              <a:noFill/>
              <a:ln w="3175">
                <a:solidFill>
                  <a:srgbClr val="000000"/>
                </a:solidFill>
                <a:round/>
                <a:headEnd/>
                <a:tailEnd/>
              </a:ln>
            </p:spPr>
            <p:txBody>
              <a:bodyPr/>
              <a:lstStyle/>
              <a:p>
                <a:endParaRPr lang="zh-TW" altLang="en-US"/>
              </a:p>
            </p:txBody>
          </p:sp>
          <p:sp>
            <p:nvSpPr>
              <p:cNvPr id="215244" name="Line 419"/>
              <p:cNvSpPr>
                <a:spLocks noChangeShapeType="1"/>
              </p:cNvSpPr>
              <p:nvPr/>
            </p:nvSpPr>
            <p:spPr bwMode="auto">
              <a:xfrm flipH="1" flipV="1">
                <a:off x="2320" y="2406"/>
                <a:ext cx="3" cy="20"/>
              </a:xfrm>
              <a:prstGeom prst="line">
                <a:avLst/>
              </a:prstGeom>
              <a:noFill/>
              <a:ln w="3175">
                <a:solidFill>
                  <a:srgbClr val="000000"/>
                </a:solidFill>
                <a:round/>
                <a:headEnd/>
                <a:tailEnd/>
              </a:ln>
            </p:spPr>
            <p:txBody>
              <a:bodyPr/>
              <a:lstStyle/>
              <a:p>
                <a:endParaRPr lang="zh-TW" altLang="en-US"/>
              </a:p>
            </p:txBody>
          </p:sp>
          <p:sp>
            <p:nvSpPr>
              <p:cNvPr id="215245" name="Line 420"/>
              <p:cNvSpPr>
                <a:spLocks noChangeShapeType="1"/>
              </p:cNvSpPr>
              <p:nvPr/>
            </p:nvSpPr>
            <p:spPr bwMode="auto">
              <a:xfrm flipH="1" flipV="1">
                <a:off x="2314" y="2376"/>
                <a:ext cx="4" cy="19"/>
              </a:xfrm>
              <a:prstGeom prst="line">
                <a:avLst/>
              </a:prstGeom>
              <a:noFill/>
              <a:ln w="3175">
                <a:solidFill>
                  <a:srgbClr val="000000"/>
                </a:solidFill>
                <a:round/>
                <a:headEnd/>
                <a:tailEnd/>
              </a:ln>
            </p:spPr>
            <p:txBody>
              <a:bodyPr/>
              <a:lstStyle/>
              <a:p>
                <a:endParaRPr lang="zh-TW" altLang="en-US"/>
              </a:p>
            </p:txBody>
          </p:sp>
          <p:sp>
            <p:nvSpPr>
              <p:cNvPr id="215246" name="Line 421"/>
              <p:cNvSpPr>
                <a:spLocks noChangeShapeType="1"/>
              </p:cNvSpPr>
              <p:nvPr/>
            </p:nvSpPr>
            <p:spPr bwMode="auto">
              <a:xfrm flipH="1" flipV="1">
                <a:off x="2308" y="2347"/>
                <a:ext cx="4" cy="19"/>
              </a:xfrm>
              <a:prstGeom prst="line">
                <a:avLst/>
              </a:prstGeom>
              <a:noFill/>
              <a:ln w="3175">
                <a:solidFill>
                  <a:srgbClr val="000000"/>
                </a:solidFill>
                <a:round/>
                <a:headEnd/>
                <a:tailEnd/>
              </a:ln>
            </p:spPr>
            <p:txBody>
              <a:bodyPr/>
              <a:lstStyle/>
              <a:p>
                <a:endParaRPr lang="zh-TW" altLang="en-US"/>
              </a:p>
            </p:txBody>
          </p:sp>
          <p:sp>
            <p:nvSpPr>
              <p:cNvPr id="215247" name="Line 422"/>
              <p:cNvSpPr>
                <a:spLocks noChangeShapeType="1"/>
              </p:cNvSpPr>
              <p:nvPr/>
            </p:nvSpPr>
            <p:spPr bwMode="auto">
              <a:xfrm flipH="1" flipV="1">
                <a:off x="2303" y="2317"/>
                <a:ext cx="3" cy="19"/>
              </a:xfrm>
              <a:prstGeom prst="line">
                <a:avLst/>
              </a:prstGeom>
              <a:noFill/>
              <a:ln w="3175">
                <a:solidFill>
                  <a:srgbClr val="000000"/>
                </a:solidFill>
                <a:round/>
                <a:headEnd/>
                <a:tailEnd/>
              </a:ln>
            </p:spPr>
            <p:txBody>
              <a:bodyPr/>
              <a:lstStyle/>
              <a:p>
                <a:endParaRPr lang="zh-TW" altLang="en-US"/>
              </a:p>
            </p:txBody>
          </p:sp>
          <p:sp>
            <p:nvSpPr>
              <p:cNvPr id="215248" name="Line 423"/>
              <p:cNvSpPr>
                <a:spLocks noChangeShapeType="1"/>
              </p:cNvSpPr>
              <p:nvPr/>
            </p:nvSpPr>
            <p:spPr bwMode="auto">
              <a:xfrm flipH="1" flipV="1">
                <a:off x="2297" y="2287"/>
                <a:ext cx="4" cy="20"/>
              </a:xfrm>
              <a:prstGeom prst="line">
                <a:avLst/>
              </a:prstGeom>
              <a:noFill/>
              <a:ln w="3175">
                <a:solidFill>
                  <a:srgbClr val="000000"/>
                </a:solidFill>
                <a:round/>
                <a:headEnd/>
                <a:tailEnd/>
              </a:ln>
            </p:spPr>
            <p:txBody>
              <a:bodyPr/>
              <a:lstStyle/>
              <a:p>
                <a:endParaRPr lang="zh-TW" altLang="en-US"/>
              </a:p>
            </p:txBody>
          </p:sp>
          <p:sp>
            <p:nvSpPr>
              <p:cNvPr id="215249" name="Line 424"/>
              <p:cNvSpPr>
                <a:spLocks noChangeShapeType="1"/>
              </p:cNvSpPr>
              <p:nvPr/>
            </p:nvSpPr>
            <p:spPr bwMode="auto">
              <a:xfrm flipH="1" flipV="1">
                <a:off x="2292" y="2258"/>
                <a:ext cx="3" cy="18"/>
              </a:xfrm>
              <a:prstGeom prst="line">
                <a:avLst/>
              </a:prstGeom>
              <a:noFill/>
              <a:ln w="3175">
                <a:solidFill>
                  <a:srgbClr val="000000"/>
                </a:solidFill>
                <a:round/>
                <a:headEnd/>
                <a:tailEnd/>
              </a:ln>
            </p:spPr>
            <p:txBody>
              <a:bodyPr/>
              <a:lstStyle/>
              <a:p>
                <a:endParaRPr lang="zh-TW" altLang="en-US"/>
              </a:p>
            </p:txBody>
          </p:sp>
          <p:sp>
            <p:nvSpPr>
              <p:cNvPr id="215250" name="Line 425"/>
              <p:cNvSpPr>
                <a:spLocks noChangeShapeType="1"/>
              </p:cNvSpPr>
              <p:nvPr/>
            </p:nvSpPr>
            <p:spPr bwMode="auto">
              <a:xfrm flipH="1" flipV="1">
                <a:off x="2286" y="2227"/>
                <a:ext cx="4" cy="19"/>
              </a:xfrm>
              <a:prstGeom prst="line">
                <a:avLst/>
              </a:prstGeom>
              <a:noFill/>
              <a:ln w="3175">
                <a:solidFill>
                  <a:srgbClr val="000000"/>
                </a:solidFill>
                <a:round/>
                <a:headEnd/>
                <a:tailEnd/>
              </a:ln>
            </p:spPr>
            <p:txBody>
              <a:bodyPr/>
              <a:lstStyle/>
              <a:p>
                <a:endParaRPr lang="zh-TW" altLang="en-US"/>
              </a:p>
            </p:txBody>
          </p:sp>
          <p:sp>
            <p:nvSpPr>
              <p:cNvPr id="215251" name="Line 426"/>
              <p:cNvSpPr>
                <a:spLocks noChangeShapeType="1"/>
              </p:cNvSpPr>
              <p:nvPr/>
            </p:nvSpPr>
            <p:spPr bwMode="auto">
              <a:xfrm flipH="1" flipV="1">
                <a:off x="2281" y="2198"/>
                <a:ext cx="3" cy="18"/>
              </a:xfrm>
              <a:prstGeom prst="line">
                <a:avLst/>
              </a:prstGeom>
              <a:noFill/>
              <a:ln w="3175">
                <a:solidFill>
                  <a:srgbClr val="000000"/>
                </a:solidFill>
                <a:round/>
                <a:headEnd/>
                <a:tailEnd/>
              </a:ln>
            </p:spPr>
            <p:txBody>
              <a:bodyPr/>
              <a:lstStyle/>
              <a:p>
                <a:endParaRPr lang="zh-TW" altLang="en-US"/>
              </a:p>
            </p:txBody>
          </p:sp>
          <p:sp>
            <p:nvSpPr>
              <p:cNvPr id="215252" name="Line 427"/>
              <p:cNvSpPr>
                <a:spLocks noChangeShapeType="1"/>
              </p:cNvSpPr>
              <p:nvPr/>
            </p:nvSpPr>
            <p:spPr bwMode="auto">
              <a:xfrm flipH="1" flipV="1">
                <a:off x="2276" y="2167"/>
                <a:ext cx="2" cy="20"/>
              </a:xfrm>
              <a:prstGeom prst="line">
                <a:avLst/>
              </a:prstGeom>
              <a:noFill/>
              <a:ln w="3175">
                <a:solidFill>
                  <a:srgbClr val="000000"/>
                </a:solidFill>
                <a:round/>
                <a:headEnd/>
                <a:tailEnd/>
              </a:ln>
            </p:spPr>
            <p:txBody>
              <a:bodyPr/>
              <a:lstStyle/>
              <a:p>
                <a:endParaRPr lang="zh-TW" altLang="en-US"/>
              </a:p>
            </p:txBody>
          </p:sp>
          <p:sp>
            <p:nvSpPr>
              <p:cNvPr id="215253" name="Line 428"/>
              <p:cNvSpPr>
                <a:spLocks noChangeShapeType="1"/>
              </p:cNvSpPr>
              <p:nvPr/>
            </p:nvSpPr>
            <p:spPr bwMode="auto">
              <a:xfrm flipH="1" flipV="1">
                <a:off x="2270" y="2138"/>
                <a:ext cx="3" cy="19"/>
              </a:xfrm>
              <a:prstGeom prst="line">
                <a:avLst/>
              </a:prstGeom>
              <a:noFill/>
              <a:ln w="3175">
                <a:solidFill>
                  <a:srgbClr val="000000"/>
                </a:solidFill>
                <a:round/>
                <a:headEnd/>
                <a:tailEnd/>
              </a:ln>
            </p:spPr>
            <p:txBody>
              <a:bodyPr/>
              <a:lstStyle/>
              <a:p>
                <a:endParaRPr lang="zh-TW" altLang="en-US"/>
              </a:p>
            </p:txBody>
          </p:sp>
          <p:sp>
            <p:nvSpPr>
              <p:cNvPr id="215254" name="Line 429"/>
              <p:cNvSpPr>
                <a:spLocks noChangeShapeType="1"/>
              </p:cNvSpPr>
              <p:nvPr/>
            </p:nvSpPr>
            <p:spPr bwMode="auto">
              <a:xfrm flipH="1" flipV="1">
                <a:off x="2263" y="2107"/>
                <a:ext cx="5" cy="20"/>
              </a:xfrm>
              <a:prstGeom prst="line">
                <a:avLst/>
              </a:prstGeom>
              <a:noFill/>
              <a:ln w="3175">
                <a:solidFill>
                  <a:srgbClr val="000000"/>
                </a:solidFill>
                <a:round/>
                <a:headEnd/>
                <a:tailEnd/>
              </a:ln>
            </p:spPr>
            <p:txBody>
              <a:bodyPr/>
              <a:lstStyle/>
              <a:p>
                <a:endParaRPr lang="zh-TW" altLang="en-US"/>
              </a:p>
            </p:txBody>
          </p:sp>
          <p:sp>
            <p:nvSpPr>
              <p:cNvPr id="215255" name="Line 430"/>
              <p:cNvSpPr>
                <a:spLocks noChangeShapeType="1"/>
              </p:cNvSpPr>
              <p:nvPr/>
            </p:nvSpPr>
            <p:spPr bwMode="auto">
              <a:xfrm flipH="1" flipV="1">
                <a:off x="2259" y="2078"/>
                <a:ext cx="3" cy="18"/>
              </a:xfrm>
              <a:prstGeom prst="line">
                <a:avLst/>
              </a:prstGeom>
              <a:noFill/>
              <a:ln w="3175">
                <a:solidFill>
                  <a:srgbClr val="000000"/>
                </a:solidFill>
                <a:round/>
                <a:headEnd/>
                <a:tailEnd/>
              </a:ln>
            </p:spPr>
            <p:txBody>
              <a:bodyPr/>
              <a:lstStyle/>
              <a:p>
                <a:endParaRPr lang="zh-TW" altLang="en-US"/>
              </a:p>
            </p:txBody>
          </p:sp>
          <p:sp>
            <p:nvSpPr>
              <p:cNvPr id="215256" name="Line 431"/>
              <p:cNvSpPr>
                <a:spLocks noChangeShapeType="1"/>
              </p:cNvSpPr>
              <p:nvPr/>
            </p:nvSpPr>
            <p:spPr bwMode="auto">
              <a:xfrm flipH="1" flipV="1">
                <a:off x="2252" y="2048"/>
                <a:ext cx="4" cy="18"/>
              </a:xfrm>
              <a:prstGeom prst="line">
                <a:avLst/>
              </a:prstGeom>
              <a:noFill/>
              <a:ln w="3175">
                <a:solidFill>
                  <a:srgbClr val="000000"/>
                </a:solidFill>
                <a:round/>
                <a:headEnd/>
                <a:tailEnd/>
              </a:ln>
            </p:spPr>
            <p:txBody>
              <a:bodyPr/>
              <a:lstStyle/>
              <a:p>
                <a:endParaRPr lang="zh-TW" altLang="en-US"/>
              </a:p>
            </p:txBody>
          </p:sp>
          <p:sp>
            <p:nvSpPr>
              <p:cNvPr id="215257" name="Line 432"/>
              <p:cNvSpPr>
                <a:spLocks noChangeShapeType="1"/>
              </p:cNvSpPr>
              <p:nvPr/>
            </p:nvSpPr>
            <p:spPr bwMode="auto">
              <a:xfrm flipV="1">
                <a:off x="2250" y="2035"/>
                <a:ext cx="1" cy="1"/>
              </a:xfrm>
              <a:prstGeom prst="line">
                <a:avLst/>
              </a:prstGeom>
              <a:noFill/>
              <a:ln w="3175">
                <a:solidFill>
                  <a:srgbClr val="000000"/>
                </a:solidFill>
                <a:round/>
                <a:headEnd/>
                <a:tailEnd/>
              </a:ln>
            </p:spPr>
            <p:txBody>
              <a:bodyPr/>
              <a:lstStyle/>
              <a:p>
                <a:endParaRPr lang="zh-TW" altLang="en-US"/>
              </a:p>
            </p:txBody>
          </p:sp>
          <p:sp>
            <p:nvSpPr>
              <p:cNvPr id="215258" name="Line 433"/>
              <p:cNvSpPr>
                <a:spLocks noChangeShapeType="1"/>
              </p:cNvSpPr>
              <p:nvPr/>
            </p:nvSpPr>
            <p:spPr bwMode="auto">
              <a:xfrm flipV="1">
                <a:off x="1965" y="2529"/>
                <a:ext cx="7" cy="17"/>
              </a:xfrm>
              <a:prstGeom prst="line">
                <a:avLst/>
              </a:prstGeom>
              <a:noFill/>
              <a:ln w="3175">
                <a:solidFill>
                  <a:srgbClr val="000000"/>
                </a:solidFill>
                <a:round/>
                <a:headEnd/>
                <a:tailEnd/>
              </a:ln>
            </p:spPr>
            <p:txBody>
              <a:bodyPr/>
              <a:lstStyle/>
              <a:p>
                <a:endParaRPr lang="zh-TW" altLang="en-US"/>
              </a:p>
            </p:txBody>
          </p:sp>
          <p:sp>
            <p:nvSpPr>
              <p:cNvPr id="215259" name="Line 434"/>
              <p:cNvSpPr>
                <a:spLocks noChangeShapeType="1"/>
              </p:cNvSpPr>
              <p:nvPr/>
            </p:nvSpPr>
            <p:spPr bwMode="auto">
              <a:xfrm flipV="1">
                <a:off x="1975" y="2502"/>
                <a:ext cx="6" cy="16"/>
              </a:xfrm>
              <a:prstGeom prst="line">
                <a:avLst/>
              </a:prstGeom>
              <a:noFill/>
              <a:ln w="3175">
                <a:solidFill>
                  <a:srgbClr val="000000"/>
                </a:solidFill>
                <a:round/>
                <a:headEnd/>
                <a:tailEnd/>
              </a:ln>
            </p:spPr>
            <p:txBody>
              <a:bodyPr/>
              <a:lstStyle/>
              <a:p>
                <a:endParaRPr lang="zh-TW" altLang="en-US"/>
              </a:p>
            </p:txBody>
          </p:sp>
          <p:sp>
            <p:nvSpPr>
              <p:cNvPr id="215260" name="Line 435"/>
              <p:cNvSpPr>
                <a:spLocks noChangeShapeType="1"/>
              </p:cNvSpPr>
              <p:nvPr/>
            </p:nvSpPr>
            <p:spPr bwMode="auto">
              <a:xfrm flipV="1">
                <a:off x="1985" y="2476"/>
                <a:ext cx="6" cy="15"/>
              </a:xfrm>
              <a:prstGeom prst="line">
                <a:avLst/>
              </a:prstGeom>
              <a:noFill/>
              <a:ln w="3175">
                <a:solidFill>
                  <a:srgbClr val="000000"/>
                </a:solidFill>
                <a:round/>
                <a:headEnd/>
                <a:tailEnd/>
              </a:ln>
            </p:spPr>
            <p:txBody>
              <a:bodyPr/>
              <a:lstStyle/>
              <a:p>
                <a:endParaRPr lang="zh-TW" altLang="en-US"/>
              </a:p>
            </p:txBody>
          </p:sp>
          <p:sp>
            <p:nvSpPr>
              <p:cNvPr id="215261" name="Line 436"/>
              <p:cNvSpPr>
                <a:spLocks noChangeShapeType="1"/>
              </p:cNvSpPr>
              <p:nvPr/>
            </p:nvSpPr>
            <p:spPr bwMode="auto">
              <a:xfrm flipV="1">
                <a:off x="1995" y="2447"/>
                <a:ext cx="7" cy="18"/>
              </a:xfrm>
              <a:prstGeom prst="line">
                <a:avLst/>
              </a:prstGeom>
              <a:noFill/>
              <a:ln w="3175">
                <a:solidFill>
                  <a:srgbClr val="000000"/>
                </a:solidFill>
                <a:round/>
                <a:headEnd/>
                <a:tailEnd/>
              </a:ln>
            </p:spPr>
            <p:txBody>
              <a:bodyPr/>
              <a:lstStyle/>
              <a:p>
                <a:endParaRPr lang="zh-TW" altLang="en-US"/>
              </a:p>
            </p:txBody>
          </p:sp>
          <p:sp>
            <p:nvSpPr>
              <p:cNvPr id="215262" name="Line 437"/>
              <p:cNvSpPr>
                <a:spLocks noChangeShapeType="1"/>
              </p:cNvSpPr>
              <p:nvPr/>
            </p:nvSpPr>
            <p:spPr bwMode="auto">
              <a:xfrm flipV="1">
                <a:off x="2005" y="2420"/>
                <a:ext cx="7" cy="17"/>
              </a:xfrm>
              <a:prstGeom prst="line">
                <a:avLst/>
              </a:prstGeom>
              <a:noFill/>
              <a:ln w="3175">
                <a:solidFill>
                  <a:srgbClr val="000000"/>
                </a:solidFill>
                <a:round/>
                <a:headEnd/>
                <a:tailEnd/>
              </a:ln>
            </p:spPr>
            <p:txBody>
              <a:bodyPr/>
              <a:lstStyle/>
              <a:p>
                <a:endParaRPr lang="zh-TW" altLang="en-US"/>
              </a:p>
            </p:txBody>
          </p:sp>
          <p:sp>
            <p:nvSpPr>
              <p:cNvPr id="215263" name="Line 438"/>
              <p:cNvSpPr>
                <a:spLocks noChangeShapeType="1"/>
              </p:cNvSpPr>
              <p:nvPr/>
            </p:nvSpPr>
            <p:spPr bwMode="auto">
              <a:xfrm flipV="1">
                <a:off x="2016" y="2394"/>
                <a:ext cx="5" cy="16"/>
              </a:xfrm>
              <a:prstGeom prst="line">
                <a:avLst/>
              </a:prstGeom>
              <a:noFill/>
              <a:ln w="3175">
                <a:solidFill>
                  <a:srgbClr val="000000"/>
                </a:solidFill>
                <a:round/>
                <a:headEnd/>
                <a:tailEnd/>
              </a:ln>
            </p:spPr>
            <p:txBody>
              <a:bodyPr/>
              <a:lstStyle/>
              <a:p>
                <a:endParaRPr lang="zh-TW" altLang="en-US"/>
              </a:p>
            </p:txBody>
          </p:sp>
          <p:sp>
            <p:nvSpPr>
              <p:cNvPr id="215264" name="Line 439"/>
              <p:cNvSpPr>
                <a:spLocks noChangeShapeType="1"/>
              </p:cNvSpPr>
              <p:nvPr/>
            </p:nvSpPr>
            <p:spPr bwMode="auto">
              <a:xfrm flipV="1">
                <a:off x="2026" y="2366"/>
                <a:ext cx="6" cy="16"/>
              </a:xfrm>
              <a:prstGeom prst="line">
                <a:avLst/>
              </a:prstGeom>
              <a:noFill/>
              <a:ln w="3175">
                <a:solidFill>
                  <a:srgbClr val="000000"/>
                </a:solidFill>
                <a:round/>
                <a:headEnd/>
                <a:tailEnd/>
              </a:ln>
            </p:spPr>
            <p:txBody>
              <a:bodyPr/>
              <a:lstStyle/>
              <a:p>
                <a:endParaRPr lang="zh-TW" altLang="en-US"/>
              </a:p>
            </p:txBody>
          </p:sp>
          <p:sp>
            <p:nvSpPr>
              <p:cNvPr id="215265" name="Line 440"/>
              <p:cNvSpPr>
                <a:spLocks noChangeShapeType="1"/>
              </p:cNvSpPr>
              <p:nvPr/>
            </p:nvSpPr>
            <p:spPr bwMode="auto">
              <a:xfrm flipV="1">
                <a:off x="2037" y="2338"/>
                <a:ext cx="5" cy="16"/>
              </a:xfrm>
              <a:prstGeom prst="line">
                <a:avLst/>
              </a:prstGeom>
              <a:noFill/>
              <a:ln w="3175">
                <a:solidFill>
                  <a:srgbClr val="000000"/>
                </a:solidFill>
                <a:round/>
                <a:headEnd/>
                <a:tailEnd/>
              </a:ln>
            </p:spPr>
            <p:txBody>
              <a:bodyPr/>
              <a:lstStyle/>
              <a:p>
                <a:endParaRPr lang="zh-TW" altLang="en-US"/>
              </a:p>
            </p:txBody>
          </p:sp>
          <p:sp>
            <p:nvSpPr>
              <p:cNvPr id="215266" name="Line 441"/>
              <p:cNvSpPr>
                <a:spLocks noChangeShapeType="1"/>
              </p:cNvSpPr>
              <p:nvPr/>
            </p:nvSpPr>
            <p:spPr bwMode="auto">
              <a:xfrm flipV="1">
                <a:off x="2046" y="2311"/>
                <a:ext cx="7" cy="16"/>
              </a:xfrm>
              <a:prstGeom prst="line">
                <a:avLst/>
              </a:prstGeom>
              <a:noFill/>
              <a:ln w="3175">
                <a:solidFill>
                  <a:srgbClr val="000000"/>
                </a:solidFill>
                <a:round/>
                <a:headEnd/>
                <a:tailEnd/>
              </a:ln>
            </p:spPr>
            <p:txBody>
              <a:bodyPr/>
              <a:lstStyle/>
              <a:p>
                <a:endParaRPr lang="zh-TW" altLang="en-US"/>
              </a:p>
            </p:txBody>
          </p:sp>
          <p:sp>
            <p:nvSpPr>
              <p:cNvPr id="215267" name="Line 442"/>
              <p:cNvSpPr>
                <a:spLocks noChangeShapeType="1"/>
              </p:cNvSpPr>
              <p:nvPr/>
            </p:nvSpPr>
            <p:spPr bwMode="auto">
              <a:xfrm flipV="1">
                <a:off x="2056" y="2283"/>
                <a:ext cx="7" cy="16"/>
              </a:xfrm>
              <a:prstGeom prst="line">
                <a:avLst/>
              </a:prstGeom>
              <a:noFill/>
              <a:ln w="3175">
                <a:solidFill>
                  <a:srgbClr val="000000"/>
                </a:solidFill>
                <a:round/>
                <a:headEnd/>
                <a:tailEnd/>
              </a:ln>
            </p:spPr>
            <p:txBody>
              <a:bodyPr/>
              <a:lstStyle/>
              <a:p>
                <a:endParaRPr lang="zh-TW" altLang="en-US"/>
              </a:p>
            </p:txBody>
          </p:sp>
          <p:sp>
            <p:nvSpPr>
              <p:cNvPr id="215268" name="Line 443"/>
              <p:cNvSpPr>
                <a:spLocks noChangeShapeType="1"/>
              </p:cNvSpPr>
              <p:nvPr/>
            </p:nvSpPr>
            <p:spPr bwMode="auto">
              <a:xfrm flipV="1">
                <a:off x="2067" y="2256"/>
                <a:ext cx="6" cy="16"/>
              </a:xfrm>
              <a:prstGeom prst="line">
                <a:avLst/>
              </a:prstGeom>
              <a:noFill/>
              <a:ln w="3175">
                <a:solidFill>
                  <a:srgbClr val="000000"/>
                </a:solidFill>
                <a:round/>
                <a:headEnd/>
                <a:tailEnd/>
              </a:ln>
            </p:spPr>
            <p:txBody>
              <a:bodyPr/>
              <a:lstStyle/>
              <a:p>
                <a:endParaRPr lang="zh-TW" altLang="en-US"/>
              </a:p>
            </p:txBody>
          </p:sp>
          <p:sp>
            <p:nvSpPr>
              <p:cNvPr id="215269" name="Line 444"/>
              <p:cNvSpPr>
                <a:spLocks noChangeShapeType="1"/>
              </p:cNvSpPr>
              <p:nvPr/>
            </p:nvSpPr>
            <p:spPr bwMode="auto">
              <a:xfrm flipV="1">
                <a:off x="2076" y="2229"/>
                <a:ext cx="8" cy="15"/>
              </a:xfrm>
              <a:prstGeom prst="line">
                <a:avLst/>
              </a:prstGeom>
              <a:noFill/>
              <a:ln w="3175">
                <a:solidFill>
                  <a:srgbClr val="000000"/>
                </a:solidFill>
                <a:round/>
                <a:headEnd/>
                <a:tailEnd/>
              </a:ln>
            </p:spPr>
            <p:txBody>
              <a:bodyPr/>
              <a:lstStyle/>
              <a:p>
                <a:endParaRPr lang="zh-TW" altLang="en-US"/>
              </a:p>
            </p:txBody>
          </p:sp>
          <p:sp>
            <p:nvSpPr>
              <p:cNvPr id="215270" name="Line 445"/>
              <p:cNvSpPr>
                <a:spLocks noChangeShapeType="1"/>
              </p:cNvSpPr>
              <p:nvPr/>
            </p:nvSpPr>
            <p:spPr bwMode="auto">
              <a:xfrm flipV="1">
                <a:off x="2086" y="2200"/>
                <a:ext cx="7" cy="18"/>
              </a:xfrm>
              <a:prstGeom prst="line">
                <a:avLst/>
              </a:prstGeom>
              <a:noFill/>
              <a:ln w="3175">
                <a:solidFill>
                  <a:srgbClr val="000000"/>
                </a:solidFill>
                <a:round/>
                <a:headEnd/>
                <a:tailEnd/>
              </a:ln>
            </p:spPr>
            <p:txBody>
              <a:bodyPr/>
              <a:lstStyle/>
              <a:p>
                <a:endParaRPr lang="zh-TW" altLang="en-US"/>
              </a:p>
            </p:txBody>
          </p:sp>
          <p:sp>
            <p:nvSpPr>
              <p:cNvPr id="215271" name="Line 446"/>
              <p:cNvSpPr>
                <a:spLocks noChangeShapeType="1"/>
              </p:cNvSpPr>
              <p:nvPr/>
            </p:nvSpPr>
            <p:spPr bwMode="auto">
              <a:xfrm flipV="1">
                <a:off x="2097" y="2173"/>
                <a:ext cx="7" cy="17"/>
              </a:xfrm>
              <a:prstGeom prst="line">
                <a:avLst/>
              </a:prstGeom>
              <a:noFill/>
              <a:ln w="3175">
                <a:solidFill>
                  <a:srgbClr val="000000"/>
                </a:solidFill>
                <a:round/>
                <a:headEnd/>
                <a:tailEnd/>
              </a:ln>
            </p:spPr>
            <p:txBody>
              <a:bodyPr/>
              <a:lstStyle/>
              <a:p>
                <a:endParaRPr lang="zh-TW" altLang="en-US"/>
              </a:p>
            </p:txBody>
          </p:sp>
          <p:sp>
            <p:nvSpPr>
              <p:cNvPr id="215272" name="Line 447"/>
              <p:cNvSpPr>
                <a:spLocks noChangeShapeType="1"/>
              </p:cNvSpPr>
              <p:nvPr/>
            </p:nvSpPr>
            <p:spPr bwMode="auto">
              <a:xfrm flipV="1">
                <a:off x="2107" y="2147"/>
                <a:ext cx="7" cy="15"/>
              </a:xfrm>
              <a:prstGeom prst="line">
                <a:avLst/>
              </a:prstGeom>
              <a:noFill/>
              <a:ln w="3175">
                <a:solidFill>
                  <a:srgbClr val="000000"/>
                </a:solidFill>
                <a:round/>
                <a:headEnd/>
                <a:tailEnd/>
              </a:ln>
            </p:spPr>
            <p:txBody>
              <a:bodyPr/>
              <a:lstStyle/>
              <a:p>
                <a:endParaRPr lang="zh-TW" altLang="en-US"/>
              </a:p>
            </p:txBody>
          </p:sp>
          <p:sp>
            <p:nvSpPr>
              <p:cNvPr id="215273" name="Line 448"/>
              <p:cNvSpPr>
                <a:spLocks noChangeShapeType="1"/>
              </p:cNvSpPr>
              <p:nvPr/>
            </p:nvSpPr>
            <p:spPr bwMode="auto">
              <a:xfrm flipV="1">
                <a:off x="2118" y="2119"/>
                <a:ext cx="6" cy="16"/>
              </a:xfrm>
              <a:prstGeom prst="line">
                <a:avLst/>
              </a:prstGeom>
              <a:noFill/>
              <a:ln w="3175">
                <a:solidFill>
                  <a:srgbClr val="000000"/>
                </a:solidFill>
                <a:round/>
                <a:headEnd/>
                <a:tailEnd/>
              </a:ln>
            </p:spPr>
            <p:txBody>
              <a:bodyPr/>
              <a:lstStyle/>
              <a:p>
                <a:endParaRPr lang="zh-TW" altLang="en-US"/>
              </a:p>
            </p:txBody>
          </p:sp>
          <p:sp>
            <p:nvSpPr>
              <p:cNvPr id="215274" name="Line 449"/>
              <p:cNvSpPr>
                <a:spLocks noChangeShapeType="1"/>
              </p:cNvSpPr>
              <p:nvPr/>
            </p:nvSpPr>
            <p:spPr bwMode="auto">
              <a:xfrm flipV="1">
                <a:off x="2128" y="2091"/>
                <a:ext cx="7" cy="16"/>
              </a:xfrm>
              <a:prstGeom prst="line">
                <a:avLst/>
              </a:prstGeom>
              <a:noFill/>
              <a:ln w="3175">
                <a:solidFill>
                  <a:srgbClr val="000000"/>
                </a:solidFill>
                <a:round/>
                <a:headEnd/>
                <a:tailEnd/>
              </a:ln>
            </p:spPr>
            <p:txBody>
              <a:bodyPr/>
              <a:lstStyle/>
              <a:p>
                <a:endParaRPr lang="zh-TW" altLang="en-US"/>
              </a:p>
            </p:txBody>
          </p:sp>
          <p:sp>
            <p:nvSpPr>
              <p:cNvPr id="215275" name="Line 450"/>
              <p:cNvSpPr>
                <a:spLocks noChangeShapeType="1"/>
              </p:cNvSpPr>
              <p:nvPr/>
            </p:nvSpPr>
            <p:spPr bwMode="auto">
              <a:xfrm flipV="1">
                <a:off x="2139" y="2064"/>
                <a:ext cx="6" cy="16"/>
              </a:xfrm>
              <a:prstGeom prst="line">
                <a:avLst/>
              </a:prstGeom>
              <a:noFill/>
              <a:ln w="3175">
                <a:solidFill>
                  <a:srgbClr val="000000"/>
                </a:solidFill>
                <a:round/>
                <a:headEnd/>
                <a:tailEnd/>
              </a:ln>
            </p:spPr>
            <p:txBody>
              <a:bodyPr/>
              <a:lstStyle/>
              <a:p>
                <a:endParaRPr lang="zh-TW" altLang="en-US"/>
              </a:p>
            </p:txBody>
          </p:sp>
          <p:sp>
            <p:nvSpPr>
              <p:cNvPr id="215276" name="Line 451"/>
              <p:cNvSpPr>
                <a:spLocks noChangeShapeType="1"/>
              </p:cNvSpPr>
              <p:nvPr/>
            </p:nvSpPr>
            <p:spPr bwMode="auto">
              <a:xfrm flipV="1">
                <a:off x="2149" y="2036"/>
                <a:ext cx="6" cy="18"/>
              </a:xfrm>
              <a:prstGeom prst="line">
                <a:avLst/>
              </a:prstGeom>
              <a:noFill/>
              <a:ln w="3175">
                <a:solidFill>
                  <a:srgbClr val="000000"/>
                </a:solidFill>
                <a:round/>
                <a:headEnd/>
                <a:tailEnd/>
              </a:ln>
            </p:spPr>
            <p:txBody>
              <a:bodyPr/>
              <a:lstStyle/>
              <a:p>
                <a:endParaRPr lang="zh-TW" altLang="en-US"/>
              </a:p>
            </p:txBody>
          </p:sp>
          <p:sp>
            <p:nvSpPr>
              <p:cNvPr id="215277" name="Line 452"/>
              <p:cNvSpPr>
                <a:spLocks noChangeShapeType="1"/>
              </p:cNvSpPr>
              <p:nvPr/>
            </p:nvSpPr>
            <p:spPr bwMode="auto">
              <a:xfrm flipH="1">
                <a:off x="1536" y="2648"/>
                <a:ext cx="2" cy="18"/>
              </a:xfrm>
              <a:prstGeom prst="line">
                <a:avLst/>
              </a:prstGeom>
              <a:noFill/>
              <a:ln w="3175">
                <a:solidFill>
                  <a:srgbClr val="000000"/>
                </a:solidFill>
                <a:round/>
                <a:headEnd/>
                <a:tailEnd/>
              </a:ln>
            </p:spPr>
            <p:txBody>
              <a:bodyPr/>
              <a:lstStyle/>
              <a:p>
                <a:endParaRPr lang="zh-TW" altLang="en-US"/>
              </a:p>
            </p:txBody>
          </p:sp>
          <p:sp>
            <p:nvSpPr>
              <p:cNvPr id="215278" name="Line 453"/>
              <p:cNvSpPr>
                <a:spLocks noChangeShapeType="1"/>
              </p:cNvSpPr>
              <p:nvPr/>
            </p:nvSpPr>
            <p:spPr bwMode="auto">
              <a:xfrm flipH="1">
                <a:off x="1533" y="2678"/>
                <a:ext cx="1" cy="20"/>
              </a:xfrm>
              <a:prstGeom prst="line">
                <a:avLst/>
              </a:prstGeom>
              <a:noFill/>
              <a:ln w="3175">
                <a:solidFill>
                  <a:srgbClr val="000000"/>
                </a:solidFill>
                <a:round/>
                <a:headEnd/>
                <a:tailEnd/>
              </a:ln>
            </p:spPr>
            <p:txBody>
              <a:bodyPr/>
              <a:lstStyle/>
              <a:p>
                <a:endParaRPr lang="zh-TW" altLang="en-US"/>
              </a:p>
            </p:txBody>
          </p:sp>
          <p:sp>
            <p:nvSpPr>
              <p:cNvPr id="215279" name="Line 454"/>
              <p:cNvSpPr>
                <a:spLocks noChangeShapeType="1"/>
              </p:cNvSpPr>
              <p:nvPr/>
            </p:nvSpPr>
            <p:spPr bwMode="auto">
              <a:xfrm flipH="1">
                <a:off x="1530" y="2712"/>
                <a:ext cx="1" cy="17"/>
              </a:xfrm>
              <a:prstGeom prst="line">
                <a:avLst/>
              </a:prstGeom>
              <a:noFill/>
              <a:ln w="3175">
                <a:solidFill>
                  <a:srgbClr val="000000"/>
                </a:solidFill>
                <a:round/>
                <a:headEnd/>
                <a:tailEnd/>
              </a:ln>
            </p:spPr>
            <p:txBody>
              <a:bodyPr/>
              <a:lstStyle/>
              <a:p>
                <a:endParaRPr lang="zh-TW" altLang="en-US"/>
              </a:p>
            </p:txBody>
          </p:sp>
          <p:sp>
            <p:nvSpPr>
              <p:cNvPr id="215280" name="Line 455"/>
              <p:cNvSpPr>
                <a:spLocks noChangeShapeType="1"/>
              </p:cNvSpPr>
              <p:nvPr/>
            </p:nvSpPr>
            <p:spPr bwMode="auto">
              <a:xfrm flipH="1">
                <a:off x="1526" y="2743"/>
                <a:ext cx="3" cy="17"/>
              </a:xfrm>
              <a:prstGeom prst="line">
                <a:avLst/>
              </a:prstGeom>
              <a:noFill/>
              <a:ln w="3175">
                <a:solidFill>
                  <a:srgbClr val="000000"/>
                </a:solidFill>
                <a:round/>
                <a:headEnd/>
                <a:tailEnd/>
              </a:ln>
            </p:spPr>
            <p:txBody>
              <a:bodyPr/>
              <a:lstStyle/>
              <a:p>
                <a:endParaRPr lang="zh-TW" altLang="en-US"/>
              </a:p>
            </p:txBody>
          </p:sp>
          <p:sp>
            <p:nvSpPr>
              <p:cNvPr id="215281" name="Line 456"/>
              <p:cNvSpPr>
                <a:spLocks noChangeShapeType="1"/>
              </p:cNvSpPr>
              <p:nvPr/>
            </p:nvSpPr>
            <p:spPr bwMode="auto">
              <a:xfrm flipH="1">
                <a:off x="1524" y="2774"/>
                <a:ext cx="2" cy="17"/>
              </a:xfrm>
              <a:prstGeom prst="line">
                <a:avLst/>
              </a:prstGeom>
              <a:noFill/>
              <a:ln w="3175">
                <a:solidFill>
                  <a:srgbClr val="000000"/>
                </a:solidFill>
                <a:round/>
                <a:headEnd/>
                <a:tailEnd/>
              </a:ln>
            </p:spPr>
            <p:txBody>
              <a:bodyPr/>
              <a:lstStyle/>
              <a:p>
                <a:endParaRPr lang="zh-TW" altLang="en-US"/>
              </a:p>
            </p:txBody>
          </p:sp>
          <p:sp>
            <p:nvSpPr>
              <p:cNvPr id="215282" name="Line 457"/>
              <p:cNvSpPr>
                <a:spLocks noChangeShapeType="1"/>
              </p:cNvSpPr>
              <p:nvPr/>
            </p:nvSpPr>
            <p:spPr bwMode="auto">
              <a:xfrm flipH="1">
                <a:off x="1521" y="2805"/>
                <a:ext cx="1" cy="18"/>
              </a:xfrm>
              <a:prstGeom prst="line">
                <a:avLst/>
              </a:prstGeom>
              <a:noFill/>
              <a:ln w="3175">
                <a:solidFill>
                  <a:srgbClr val="000000"/>
                </a:solidFill>
                <a:round/>
                <a:headEnd/>
                <a:tailEnd/>
              </a:ln>
            </p:spPr>
            <p:txBody>
              <a:bodyPr/>
              <a:lstStyle/>
              <a:p>
                <a:endParaRPr lang="zh-TW" altLang="en-US"/>
              </a:p>
            </p:txBody>
          </p:sp>
          <p:sp>
            <p:nvSpPr>
              <p:cNvPr id="215283" name="Line 458"/>
              <p:cNvSpPr>
                <a:spLocks noChangeShapeType="1"/>
              </p:cNvSpPr>
              <p:nvPr/>
            </p:nvSpPr>
            <p:spPr bwMode="auto">
              <a:xfrm flipH="1">
                <a:off x="1518" y="2836"/>
                <a:ext cx="2" cy="19"/>
              </a:xfrm>
              <a:prstGeom prst="line">
                <a:avLst/>
              </a:prstGeom>
              <a:noFill/>
              <a:ln w="3175">
                <a:solidFill>
                  <a:srgbClr val="000000"/>
                </a:solidFill>
                <a:round/>
                <a:headEnd/>
                <a:tailEnd/>
              </a:ln>
            </p:spPr>
            <p:txBody>
              <a:bodyPr/>
              <a:lstStyle/>
              <a:p>
                <a:endParaRPr lang="zh-TW" altLang="en-US"/>
              </a:p>
            </p:txBody>
          </p:sp>
          <p:sp>
            <p:nvSpPr>
              <p:cNvPr id="215284" name="Line 459"/>
              <p:cNvSpPr>
                <a:spLocks noChangeShapeType="1"/>
              </p:cNvSpPr>
              <p:nvPr/>
            </p:nvSpPr>
            <p:spPr bwMode="auto">
              <a:xfrm flipH="1">
                <a:off x="1514" y="2867"/>
                <a:ext cx="3" cy="19"/>
              </a:xfrm>
              <a:prstGeom prst="line">
                <a:avLst/>
              </a:prstGeom>
              <a:noFill/>
              <a:ln w="3175">
                <a:solidFill>
                  <a:srgbClr val="000000"/>
                </a:solidFill>
                <a:round/>
                <a:headEnd/>
                <a:tailEnd/>
              </a:ln>
            </p:spPr>
            <p:txBody>
              <a:bodyPr/>
              <a:lstStyle/>
              <a:p>
                <a:endParaRPr lang="zh-TW" altLang="en-US"/>
              </a:p>
            </p:txBody>
          </p:sp>
          <p:sp>
            <p:nvSpPr>
              <p:cNvPr id="215285" name="Line 460"/>
              <p:cNvSpPr>
                <a:spLocks noChangeShapeType="1"/>
              </p:cNvSpPr>
              <p:nvPr/>
            </p:nvSpPr>
            <p:spPr bwMode="auto">
              <a:xfrm flipH="1">
                <a:off x="1513" y="2898"/>
                <a:ext cx="1" cy="18"/>
              </a:xfrm>
              <a:prstGeom prst="line">
                <a:avLst/>
              </a:prstGeom>
              <a:noFill/>
              <a:ln w="3175">
                <a:solidFill>
                  <a:srgbClr val="000000"/>
                </a:solidFill>
                <a:round/>
                <a:headEnd/>
                <a:tailEnd/>
              </a:ln>
            </p:spPr>
            <p:txBody>
              <a:bodyPr/>
              <a:lstStyle/>
              <a:p>
                <a:endParaRPr lang="zh-TW" altLang="en-US"/>
              </a:p>
            </p:txBody>
          </p:sp>
          <p:sp>
            <p:nvSpPr>
              <p:cNvPr id="215286" name="Line 461"/>
              <p:cNvSpPr>
                <a:spLocks noChangeShapeType="1"/>
              </p:cNvSpPr>
              <p:nvPr/>
            </p:nvSpPr>
            <p:spPr bwMode="auto">
              <a:xfrm flipH="1">
                <a:off x="1510" y="2929"/>
                <a:ext cx="1" cy="19"/>
              </a:xfrm>
              <a:prstGeom prst="line">
                <a:avLst/>
              </a:prstGeom>
              <a:noFill/>
              <a:ln w="3175">
                <a:solidFill>
                  <a:srgbClr val="000000"/>
                </a:solidFill>
                <a:round/>
                <a:headEnd/>
                <a:tailEnd/>
              </a:ln>
            </p:spPr>
            <p:txBody>
              <a:bodyPr/>
              <a:lstStyle/>
              <a:p>
                <a:endParaRPr lang="zh-TW" altLang="en-US"/>
              </a:p>
            </p:txBody>
          </p:sp>
          <p:sp>
            <p:nvSpPr>
              <p:cNvPr id="215287" name="Line 462"/>
              <p:cNvSpPr>
                <a:spLocks noChangeShapeType="1"/>
              </p:cNvSpPr>
              <p:nvPr/>
            </p:nvSpPr>
            <p:spPr bwMode="auto">
              <a:xfrm flipH="1">
                <a:off x="1506" y="2961"/>
                <a:ext cx="3" cy="20"/>
              </a:xfrm>
              <a:prstGeom prst="line">
                <a:avLst/>
              </a:prstGeom>
              <a:noFill/>
              <a:ln w="3175">
                <a:solidFill>
                  <a:srgbClr val="000000"/>
                </a:solidFill>
                <a:round/>
                <a:headEnd/>
                <a:tailEnd/>
              </a:ln>
            </p:spPr>
            <p:txBody>
              <a:bodyPr/>
              <a:lstStyle/>
              <a:p>
                <a:endParaRPr lang="zh-TW" altLang="en-US"/>
              </a:p>
            </p:txBody>
          </p:sp>
          <p:sp>
            <p:nvSpPr>
              <p:cNvPr id="215288" name="Line 463"/>
              <p:cNvSpPr>
                <a:spLocks noChangeShapeType="1"/>
              </p:cNvSpPr>
              <p:nvPr/>
            </p:nvSpPr>
            <p:spPr bwMode="auto">
              <a:xfrm flipH="1">
                <a:off x="1503" y="2993"/>
                <a:ext cx="2" cy="19"/>
              </a:xfrm>
              <a:prstGeom prst="line">
                <a:avLst/>
              </a:prstGeom>
              <a:noFill/>
              <a:ln w="3175">
                <a:solidFill>
                  <a:srgbClr val="000000"/>
                </a:solidFill>
                <a:round/>
                <a:headEnd/>
                <a:tailEnd/>
              </a:ln>
            </p:spPr>
            <p:txBody>
              <a:bodyPr/>
              <a:lstStyle/>
              <a:p>
                <a:endParaRPr lang="zh-TW" altLang="en-US"/>
              </a:p>
            </p:txBody>
          </p:sp>
          <p:sp>
            <p:nvSpPr>
              <p:cNvPr id="215289" name="Line 464"/>
              <p:cNvSpPr>
                <a:spLocks noChangeShapeType="1"/>
              </p:cNvSpPr>
              <p:nvPr/>
            </p:nvSpPr>
            <p:spPr bwMode="auto">
              <a:xfrm flipH="1">
                <a:off x="1500" y="3024"/>
                <a:ext cx="3" cy="19"/>
              </a:xfrm>
              <a:prstGeom prst="line">
                <a:avLst/>
              </a:prstGeom>
              <a:noFill/>
              <a:ln w="3175">
                <a:solidFill>
                  <a:srgbClr val="000000"/>
                </a:solidFill>
                <a:round/>
                <a:headEnd/>
                <a:tailEnd/>
              </a:ln>
            </p:spPr>
            <p:txBody>
              <a:bodyPr/>
              <a:lstStyle/>
              <a:p>
                <a:endParaRPr lang="zh-TW" altLang="en-US"/>
              </a:p>
            </p:txBody>
          </p:sp>
          <p:sp>
            <p:nvSpPr>
              <p:cNvPr id="215290" name="Line 465"/>
              <p:cNvSpPr>
                <a:spLocks noChangeShapeType="1"/>
              </p:cNvSpPr>
              <p:nvPr/>
            </p:nvSpPr>
            <p:spPr bwMode="auto">
              <a:xfrm flipH="1">
                <a:off x="1497" y="3055"/>
                <a:ext cx="2" cy="19"/>
              </a:xfrm>
              <a:prstGeom prst="line">
                <a:avLst/>
              </a:prstGeom>
              <a:noFill/>
              <a:ln w="3175">
                <a:solidFill>
                  <a:srgbClr val="000000"/>
                </a:solidFill>
                <a:round/>
                <a:headEnd/>
                <a:tailEnd/>
              </a:ln>
            </p:spPr>
            <p:txBody>
              <a:bodyPr/>
              <a:lstStyle/>
              <a:p>
                <a:endParaRPr lang="zh-TW" altLang="en-US"/>
              </a:p>
            </p:txBody>
          </p:sp>
          <p:sp>
            <p:nvSpPr>
              <p:cNvPr id="215291" name="Line 466"/>
              <p:cNvSpPr>
                <a:spLocks noChangeShapeType="1"/>
              </p:cNvSpPr>
              <p:nvPr/>
            </p:nvSpPr>
            <p:spPr bwMode="auto">
              <a:xfrm flipH="1">
                <a:off x="1495" y="3086"/>
                <a:ext cx="2" cy="19"/>
              </a:xfrm>
              <a:prstGeom prst="line">
                <a:avLst/>
              </a:prstGeom>
              <a:noFill/>
              <a:ln w="3175">
                <a:solidFill>
                  <a:srgbClr val="000000"/>
                </a:solidFill>
                <a:round/>
                <a:headEnd/>
                <a:tailEnd/>
              </a:ln>
            </p:spPr>
            <p:txBody>
              <a:bodyPr/>
              <a:lstStyle/>
              <a:p>
                <a:endParaRPr lang="zh-TW" altLang="en-US"/>
              </a:p>
            </p:txBody>
          </p:sp>
          <p:sp>
            <p:nvSpPr>
              <p:cNvPr id="215292" name="Line 467"/>
              <p:cNvSpPr>
                <a:spLocks noChangeShapeType="1"/>
              </p:cNvSpPr>
              <p:nvPr/>
            </p:nvSpPr>
            <p:spPr bwMode="auto">
              <a:xfrm flipH="1">
                <a:off x="1491" y="3117"/>
                <a:ext cx="2" cy="19"/>
              </a:xfrm>
              <a:prstGeom prst="line">
                <a:avLst/>
              </a:prstGeom>
              <a:noFill/>
              <a:ln w="3175">
                <a:solidFill>
                  <a:srgbClr val="000000"/>
                </a:solidFill>
                <a:round/>
                <a:headEnd/>
                <a:tailEnd/>
              </a:ln>
            </p:spPr>
            <p:txBody>
              <a:bodyPr/>
              <a:lstStyle/>
              <a:p>
                <a:endParaRPr lang="zh-TW" altLang="en-US"/>
              </a:p>
            </p:txBody>
          </p:sp>
          <p:sp>
            <p:nvSpPr>
              <p:cNvPr id="215293" name="Line 468"/>
              <p:cNvSpPr>
                <a:spLocks noChangeShapeType="1"/>
              </p:cNvSpPr>
              <p:nvPr/>
            </p:nvSpPr>
            <p:spPr bwMode="auto">
              <a:xfrm flipH="1">
                <a:off x="1490" y="3148"/>
                <a:ext cx="1" cy="8"/>
              </a:xfrm>
              <a:prstGeom prst="line">
                <a:avLst/>
              </a:prstGeom>
              <a:noFill/>
              <a:ln w="3175">
                <a:solidFill>
                  <a:srgbClr val="000000"/>
                </a:solidFill>
                <a:round/>
                <a:headEnd/>
                <a:tailEnd/>
              </a:ln>
            </p:spPr>
            <p:txBody>
              <a:bodyPr/>
              <a:lstStyle/>
              <a:p>
                <a:endParaRPr lang="zh-TW" altLang="en-US"/>
              </a:p>
            </p:txBody>
          </p:sp>
          <p:sp>
            <p:nvSpPr>
              <p:cNvPr id="215294" name="Line 469"/>
              <p:cNvSpPr>
                <a:spLocks noChangeShapeType="1"/>
              </p:cNvSpPr>
              <p:nvPr/>
            </p:nvSpPr>
            <p:spPr bwMode="auto">
              <a:xfrm flipH="1" flipV="1">
                <a:off x="1627" y="2987"/>
                <a:ext cx="6" cy="16"/>
              </a:xfrm>
              <a:prstGeom prst="line">
                <a:avLst/>
              </a:prstGeom>
              <a:noFill/>
              <a:ln w="3175">
                <a:solidFill>
                  <a:srgbClr val="000000"/>
                </a:solidFill>
                <a:round/>
                <a:headEnd/>
                <a:tailEnd/>
              </a:ln>
            </p:spPr>
            <p:txBody>
              <a:bodyPr/>
              <a:lstStyle/>
              <a:p>
                <a:endParaRPr lang="zh-TW" altLang="en-US"/>
              </a:p>
            </p:txBody>
          </p:sp>
          <p:sp>
            <p:nvSpPr>
              <p:cNvPr id="215295" name="Line 470"/>
              <p:cNvSpPr>
                <a:spLocks noChangeShapeType="1"/>
              </p:cNvSpPr>
              <p:nvPr/>
            </p:nvSpPr>
            <p:spPr bwMode="auto">
              <a:xfrm flipH="1" flipV="1">
                <a:off x="1620" y="2956"/>
                <a:ext cx="4" cy="19"/>
              </a:xfrm>
              <a:prstGeom prst="line">
                <a:avLst/>
              </a:prstGeom>
              <a:noFill/>
              <a:ln w="3175">
                <a:solidFill>
                  <a:srgbClr val="000000"/>
                </a:solidFill>
                <a:round/>
                <a:headEnd/>
                <a:tailEnd/>
              </a:ln>
            </p:spPr>
            <p:txBody>
              <a:bodyPr/>
              <a:lstStyle/>
              <a:p>
                <a:endParaRPr lang="zh-TW" altLang="en-US"/>
              </a:p>
            </p:txBody>
          </p:sp>
          <p:sp>
            <p:nvSpPr>
              <p:cNvPr id="215296" name="Line 471"/>
              <p:cNvSpPr>
                <a:spLocks noChangeShapeType="1"/>
              </p:cNvSpPr>
              <p:nvPr/>
            </p:nvSpPr>
            <p:spPr bwMode="auto">
              <a:xfrm flipH="1" flipV="1">
                <a:off x="1612" y="2927"/>
                <a:ext cx="4" cy="18"/>
              </a:xfrm>
              <a:prstGeom prst="line">
                <a:avLst/>
              </a:prstGeom>
              <a:noFill/>
              <a:ln w="3175">
                <a:solidFill>
                  <a:srgbClr val="000000"/>
                </a:solidFill>
                <a:round/>
                <a:headEnd/>
                <a:tailEnd/>
              </a:ln>
            </p:spPr>
            <p:txBody>
              <a:bodyPr/>
              <a:lstStyle/>
              <a:p>
                <a:endParaRPr lang="zh-TW" altLang="en-US"/>
              </a:p>
            </p:txBody>
          </p:sp>
          <p:sp>
            <p:nvSpPr>
              <p:cNvPr id="215297" name="Line 472"/>
              <p:cNvSpPr>
                <a:spLocks noChangeShapeType="1"/>
              </p:cNvSpPr>
              <p:nvPr/>
            </p:nvSpPr>
            <p:spPr bwMode="auto">
              <a:xfrm flipH="1" flipV="1">
                <a:off x="1605" y="2899"/>
                <a:ext cx="5" cy="17"/>
              </a:xfrm>
              <a:prstGeom prst="line">
                <a:avLst/>
              </a:prstGeom>
              <a:noFill/>
              <a:ln w="3175">
                <a:solidFill>
                  <a:srgbClr val="000000"/>
                </a:solidFill>
                <a:round/>
                <a:headEnd/>
                <a:tailEnd/>
              </a:ln>
            </p:spPr>
            <p:txBody>
              <a:bodyPr/>
              <a:lstStyle/>
              <a:p>
                <a:endParaRPr lang="zh-TW" altLang="en-US"/>
              </a:p>
            </p:txBody>
          </p:sp>
          <p:sp>
            <p:nvSpPr>
              <p:cNvPr id="215298" name="Line 473"/>
              <p:cNvSpPr>
                <a:spLocks noChangeShapeType="1"/>
              </p:cNvSpPr>
              <p:nvPr/>
            </p:nvSpPr>
            <p:spPr bwMode="auto">
              <a:xfrm flipH="1" flipV="1">
                <a:off x="1597" y="2870"/>
                <a:ext cx="5" cy="17"/>
              </a:xfrm>
              <a:prstGeom prst="line">
                <a:avLst/>
              </a:prstGeom>
              <a:noFill/>
              <a:ln w="3175">
                <a:solidFill>
                  <a:srgbClr val="000000"/>
                </a:solidFill>
                <a:round/>
                <a:headEnd/>
                <a:tailEnd/>
              </a:ln>
            </p:spPr>
            <p:txBody>
              <a:bodyPr/>
              <a:lstStyle/>
              <a:p>
                <a:endParaRPr lang="zh-TW" altLang="en-US"/>
              </a:p>
            </p:txBody>
          </p:sp>
          <p:sp>
            <p:nvSpPr>
              <p:cNvPr id="215299" name="Line 474"/>
              <p:cNvSpPr>
                <a:spLocks noChangeShapeType="1"/>
              </p:cNvSpPr>
              <p:nvPr/>
            </p:nvSpPr>
            <p:spPr bwMode="auto">
              <a:xfrm flipH="1" flipV="1">
                <a:off x="1590" y="2842"/>
                <a:ext cx="3" cy="16"/>
              </a:xfrm>
              <a:prstGeom prst="line">
                <a:avLst/>
              </a:prstGeom>
              <a:noFill/>
              <a:ln w="3175">
                <a:solidFill>
                  <a:srgbClr val="000000"/>
                </a:solidFill>
                <a:round/>
                <a:headEnd/>
                <a:tailEnd/>
              </a:ln>
            </p:spPr>
            <p:txBody>
              <a:bodyPr/>
              <a:lstStyle/>
              <a:p>
                <a:endParaRPr lang="zh-TW" altLang="en-US"/>
              </a:p>
            </p:txBody>
          </p:sp>
          <p:sp>
            <p:nvSpPr>
              <p:cNvPr id="215300" name="Line 475"/>
              <p:cNvSpPr>
                <a:spLocks noChangeShapeType="1"/>
              </p:cNvSpPr>
              <p:nvPr/>
            </p:nvSpPr>
            <p:spPr bwMode="auto">
              <a:xfrm flipH="1" flipV="1">
                <a:off x="1582" y="2814"/>
                <a:ext cx="4" cy="16"/>
              </a:xfrm>
              <a:prstGeom prst="line">
                <a:avLst/>
              </a:prstGeom>
              <a:noFill/>
              <a:ln w="3175">
                <a:solidFill>
                  <a:srgbClr val="000000"/>
                </a:solidFill>
                <a:round/>
                <a:headEnd/>
                <a:tailEnd/>
              </a:ln>
            </p:spPr>
            <p:txBody>
              <a:bodyPr/>
              <a:lstStyle/>
              <a:p>
                <a:endParaRPr lang="zh-TW" altLang="en-US"/>
              </a:p>
            </p:txBody>
          </p:sp>
          <p:sp>
            <p:nvSpPr>
              <p:cNvPr id="215301" name="Line 476"/>
              <p:cNvSpPr>
                <a:spLocks noChangeShapeType="1"/>
              </p:cNvSpPr>
              <p:nvPr/>
            </p:nvSpPr>
            <p:spPr bwMode="auto">
              <a:xfrm flipH="1" flipV="1">
                <a:off x="1573" y="2784"/>
                <a:ext cx="5" cy="18"/>
              </a:xfrm>
              <a:prstGeom prst="line">
                <a:avLst/>
              </a:prstGeom>
              <a:noFill/>
              <a:ln w="3175">
                <a:solidFill>
                  <a:srgbClr val="000000"/>
                </a:solidFill>
                <a:round/>
                <a:headEnd/>
                <a:tailEnd/>
              </a:ln>
            </p:spPr>
            <p:txBody>
              <a:bodyPr/>
              <a:lstStyle/>
              <a:p>
                <a:endParaRPr lang="zh-TW" altLang="en-US"/>
              </a:p>
            </p:txBody>
          </p:sp>
          <p:sp>
            <p:nvSpPr>
              <p:cNvPr id="215302" name="Line 477"/>
              <p:cNvSpPr>
                <a:spLocks noChangeShapeType="1"/>
              </p:cNvSpPr>
              <p:nvPr/>
            </p:nvSpPr>
            <p:spPr bwMode="auto">
              <a:xfrm flipH="1" flipV="1">
                <a:off x="1565" y="2755"/>
                <a:ext cx="7" cy="19"/>
              </a:xfrm>
              <a:prstGeom prst="line">
                <a:avLst/>
              </a:prstGeom>
              <a:noFill/>
              <a:ln w="3175">
                <a:solidFill>
                  <a:srgbClr val="000000"/>
                </a:solidFill>
                <a:round/>
                <a:headEnd/>
                <a:tailEnd/>
              </a:ln>
            </p:spPr>
            <p:txBody>
              <a:bodyPr/>
              <a:lstStyle/>
              <a:p>
                <a:endParaRPr lang="zh-TW" altLang="en-US"/>
              </a:p>
            </p:txBody>
          </p:sp>
          <p:sp>
            <p:nvSpPr>
              <p:cNvPr id="215303" name="Line 478"/>
              <p:cNvSpPr>
                <a:spLocks noChangeShapeType="1"/>
              </p:cNvSpPr>
              <p:nvPr/>
            </p:nvSpPr>
            <p:spPr bwMode="auto">
              <a:xfrm flipH="1" flipV="1">
                <a:off x="1559" y="2725"/>
                <a:ext cx="4" cy="20"/>
              </a:xfrm>
              <a:prstGeom prst="line">
                <a:avLst/>
              </a:prstGeom>
              <a:noFill/>
              <a:ln w="3175">
                <a:solidFill>
                  <a:srgbClr val="000000"/>
                </a:solidFill>
                <a:round/>
                <a:headEnd/>
                <a:tailEnd/>
              </a:ln>
            </p:spPr>
            <p:txBody>
              <a:bodyPr/>
              <a:lstStyle/>
              <a:p>
                <a:endParaRPr lang="zh-TW" altLang="en-US"/>
              </a:p>
            </p:txBody>
          </p:sp>
          <p:sp>
            <p:nvSpPr>
              <p:cNvPr id="215304" name="Line 479"/>
              <p:cNvSpPr>
                <a:spLocks noChangeShapeType="1"/>
              </p:cNvSpPr>
              <p:nvPr/>
            </p:nvSpPr>
            <p:spPr bwMode="auto">
              <a:xfrm flipH="1" flipV="1">
                <a:off x="1551" y="2697"/>
                <a:ext cx="5" cy="18"/>
              </a:xfrm>
              <a:prstGeom prst="line">
                <a:avLst/>
              </a:prstGeom>
              <a:noFill/>
              <a:ln w="3175">
                <a:solidFill>
                  <a:srgbClr val="000000"/>
                </a:solidFill>
                <a:round/>
                <a:headEnd/>
                <a:tailEnd/>
              </a:ln>
            </p:spPr>
            <p:txBody>
              <a:bodyPr/>
              <a:lstStyle/>
              <a:p>
                <a:endParaRPr lang="zh-TW" altLang="en-US"/>
              </a:p>
            </p:txBody>
          </p:sp>
          <p:sp>
            <p:nvSpPr>
              <p:cNvPr id="215305" name="Line 480"/>
              <p:cNvSpPr>
                <a:spLocks noChangeShapeType="1"/>
              </p:cNvSpPr>
              <p:nvPr/>
            </p:nvSpPr>
            <p:spPr bwMode="auto">
              <a:xfrm flipH="1" flipV="1">
                <a:off x="1543" y="2669"/>
                <a:ext cx="4" cy="16"/>
              </a:xfrm>
              <a:prstGeom prst="line">
                <a:avLst/>
              </a:prstGeom>
              <a:noFill/>
              <a:ln w="3175">
                <a:solidFill>
                  <a:srgbClr val="000000"/>
                </a:solidFill>
                <a:round/>
                <a:headEnd/>
                <a:tailEnd/>
              </a:ln>
            </p:spPr>
            <p:txBody>
              <a:bodyPr/>
              <a:lstStyle/>
              <a:p>
                <a:endParaRPr lang="zh-TW" altLang="en-US"/>
              </a:p>
            </p:txBody>
          </p:sp>
          <p:sp>
            <p:nvSpPr>
              <p:cNvPr id="215306" name="Line 481"/>
              <p:cNvSpPr>
                <a:spLocks noChangeShapeType="1"/>
              </p:cNvSpPr>
              <p:nvPr/>
            </p:nvSpPr>
            <p:spPr bwMode="auto">
              <a:xfrm flipH="1" flipV="1">
                <a:off x="1538" y="2648"/>
                <a:ext cx="2" cy="10"/>
              </a:xfrm>
              <a:prstGeom prst="line">
                <a:avLst/>
              </a:prstGeom>
              <a:noFill/>
              <a:ln w="3175">
                <a:solidFill>
                  <a:srgbClr val="000000"/>
                </a:solidFill>
                <a:round/>
                <a:headEnd/>
                <a:tailEnd/>
              </a:ln>
            </p:spPr>
            <p:txBody>
              <a:bodyPr/>
              <a:lstStyle/>
              <a:p>
                <a:endParaRPr lang="zh-TW" altLang="en-US"/>
              </a:p>
            </p:txBody>
          </p:sp>
          <p:sp>
            <p:nvSpPr>
              <p:cNvPr id="215307" name="Line 482"/>
              <p:cNvSpPr>
                <a:spLocks noChangeShapeType="1"/>
              </p:cNvSpPr>
              <p:nvPr/>
            </p:nvSpPr>
            <p:spPr bwMode="auto">
              <a:xfrm flipH="1" flipV="1">
                <a:off x="1862" y="3142"/>
                <a:ext cx="8" cy="14"/>
              </a:xfrm>
              <a:prstGeom prst="line">
                <a:avLst/>
              </a:prstGeom>
              <a:noFill/>
              <a:ln w="3175">
                <a:solidFill>
                  <a:srgbClr val="000000"/>
                </a:solidFill>
                <a:round/>
                <a:headEnd/>
                <a:tailEnd/>
              </a:ln>
            </p:spPr>
            <p:txBody>
              <a:bodyPr/>
              <a:lstStyle/>
              <a:p>
                <a:endParaRPr lang="zh-TW" altLang="en-US"/>
              </a:p>
            </p:txBody>
          </p:sp>
          <p:sp>
            <p:nvSpPr>
              <p:cNvPr id="215308" name="Line 483"/>
              <p:cNvSpPr>
                <a:spLocks noChangeShapeType="1"/>
              </p:cNvSpPr>
              <p:nvPr/>
            </p:nvSpPr>
            <p:spPr bwMode="auto">
              <a:xfrm flipH="1" flipV="1">
                <a:off x="1846" y="3120"/>
                <a:ext cx="8" cy="13"/>
              </a:xfrm>
              <a:prstGeom prst="line">
                <a:avLst/>
              </a:prstGeom>
              <a:noFill/>
              <a:ln w="3175">
                <a:solidFill>
                  <a:srgbClr val="000000"/>
                </a:solidFill>
                <a:round/>
                <a:headEnd/>
                <a:tailEnd/>
              </a:ln>
            </p:spPr>
            <p:txBody>
              <a:bodyPr/>
              <a:lstStyle/>
              <a:p>
                <a:endParaRPr lang="zh-TW" altLang="en-US"/>
              </a:p>
            </p:txBody>
          </p:sp>
          <p:sp>
            <p:nvSpPr>
              <p:cNvPr id="215309" name="Line 484"/>
              <p:cNvSpPr>
                <a:spLocks noChangeShapeType="1"/>
              </p:cNvSpPr>
              <p:nvPr/>
            </p:nvSpPr>
            <p:spPr bwMode="auto">
              <a:xfrm flipH="1" flipV="1">
                <a:off x="1832" y="3098"/>
                <a:ext cx="9" cy="13"/>
              </a:xfrm>
              <a:prstGeom prst="line">
                <a:avLst/>
              </a:prstGeom>
              <a:noFill/>
              <a:ln w="3175">
                <a:solidFill>
                  <a:srgbClr val="000000"/>
                </a:solidFill>
                <a:round/>
                <a:headEnd/>
                <a:tailEnd/>
              </a:ln>
            </p:spPr>
            <p:txBody>
              <a:bodyPr/>
              <a:lstStyle/>
              <a:p>
                <a:endParaRPr lang="zh-TW" altLang="en-US"/>
              </a:p>
            </p:txBody>
          </p:sp>
          <p:sp>
            <p:nvSpPr>
              <p:cNvPr id="215310" name="Line 485"/>
              <p:cNvSpPr>
                <a:spLocks noChangeShapeType="1"/>
              </p:cNvSpPr>
              <p:nvPr/>
            </p:nvSpPr>
            <p:spPr bwMode="auto">
              <a:xfrm flipH="1" flipV="1">
                <a:off x="1817" y="3076"/>
                <a:ext cx="8" cy="13"/>
              </a:xfrm>
              <a:prstGeom prst="line">
                <a:avLst/>
              </a:prstGeom>
              <a:noFill/>
              <a:ln w="3175">
                <a:solidFill>
                  <a:srgbClr val="000000"/>
                </a:solidFill>
                <a:round/>
                <a:headEnd/>
                <a:tailEnd/>
              </a:ln>
            </p:spPr>
            <p:txBody>
              <a:bodyPr/>
              <a:lstStyle/>
              <a:p>
                <a:endParaRPr lang="zh-TW" altLang="en-US"/>
              </a:p>
            </p:txBody>
          </p:sp>
          <p:sp>
            <p:nvSpPr>
              <p:cNvPr id="215311" name="Line 486"/>
              <p:cNvSpPr>
                <a:spLocks noChangeShapeType="1"/>
              </p:cNvSpPr>
              <p:nvPr/>
            </p:nvSpPr>
            <p:spPr bwMode="auto">
              <a:xfrm flipH="1" flipV="1">
                <a:off x="1802" y="3053"/>
                <a:ext cx="10" cy="12"/>
              </a:xfrm>
              <a:prstGeom prst="line">
                <a:avLst/>
              </a:prstGeom>
              <a:noFill/>
              <a:ln w="3175">
                <a:solidFill>
                  <a:srgbClr val="000000"/>
                </a:solidFill>
                <a:round/>
                <a:headEnd/>
                <a:tailEnd/>
              </a:ln>
            </p:spPr>
            <p:txBody>
              <a:bodyPr/>
              <a:lstStyle/>
              <a:p>
                <a:endParaRPr lang="zh-TW" altLang="en-US"/>
              </a:p>
            </p:txBody>
          </p:sp>
          <p:sp>
            <p:nvSpPr>
              <p:cNvPr id="215312" name="Line 487"/>
              <p:cNvSpPr>
                <a:spLocks noChangeShapeType="1"/>
              </p:cNvSpPr>
              <p:nvPr/>
            </p:nvSpPr>
            <p:spPr bwMode="auto">
              <a:xfrm flipH="1" flipV="1">
                <a:off x="1787" y="3029"/>
                <a:ext cx="9" cy="15"/>
              </a:xfrm>
              <a:prstGeom prst="line">
                <a:avLst/>
              </a:prstGeom>
              <a:noFill/>
              <a:ln w="3175">
                <a:solidFill>
                  <a:srgbClr val="000000"/>
                </a:solidFill>
                <a:round/>
                <a:headEnd/>
                <a:tailEnd/>
              </a:ln>
            </p:spPr>
            <p:txBody>
              <a:bodyPr/>
              <a:lstStyle/>
              <a:p>
                <a:endParaRPr lang="zh-TW" altLang="en-US"/>
              </a:p>
            </p:txBody>
          </p:sp>
          <p:sp>
            <p:nvSpPr>
              <p:cNvPr id="215313" name="Line 488"/>
              <p:cNvSpPr>
                <a:spLocks noChangeShapeType="1"/>
              </p:cNvSpPr>
              <p:nvPr/>
            </p:nvSpPr>
            <p:spPr bwMode="auto">
              <a:xfrm flipH="1" flipV="1">
                <a:off x="1773" y="3009"/>
                <a:ext cx="8" cy="13"/>
              </a:xfrm>
              <a:prstGeom prst="line">
                <a:avLst/>
              </a:prstGeom>
              <a:noFill/>
              <a:ln w="3175">
                <a:solidFill>
                  <a:srgbClr val="000000"/>
                </a:solidFill>
                <a:round/>
                <a:headEnd/>
                <a:tailEnd/>
              </a:ln>
            </p:spPr>
            <p:txBody>
              <a:bodyPr/>
              <a:lstStyle/>
              <a:p>
                <a:endParaRPr lang="zh-TW" altLang="en-US"/>
              </a:p>
            </p:txBody>
          </p:sp>
          <p:sp>
            <p:nvSpPr>
              <p:cNvPr id="215314" name="Line 489"/>
              <p:cNvSpPr>
                <a:spLocks noChangeShapeType="1"/>
              </p:cNvSpPr>
              <p:nvPr/>
            </p:nvSpPr>
            <p:spPr bwMode="auto">
              <a:xfrm flipH="1" flipV="1">
                <a:off x="1760" y="2987"/>
                <a:ext cx="8" cy="13"/>
              </a:xfrm>
              <a:prstGeom prst="line">
                <a:avLst/>
              </a:prstGeom>
              <a:noFill/>
              <a:ln w="3175">
                <a:solidFill>
                  <a:srgbClr val="000000"/>
                </a:solidFill>
                <a:round/>
                <a:headEnd/>
                <a:tailEnd/>
              </a:ln>
            </p:spPr>
            <p:txBody>
              <a:bodyPr/>
              <a:lstStyle/>
              <a:p>
                <a:endParaRPr lang="zh-TW" altLang="en-US"/>
              </a:p>
            </p:txBody>
          </p:sp>
          <p:sp>
            <p:nvSpPr>
              <p:cNvPr id="215315" name="Line 490"/>
              <p:cNvSpPr>
                <a:spLocks noChangeShapeType="1"/>
              </p:cNvSpPr>
              <p:nvPr/>
            </p:nvSpPr>
            <p:spPr bwMode="auto">
              <a:xfrm flipH="1" flipV="1">
                <a:off x="1744" y="2963"/>
                <a:ext cx="9" cy="15"/>
              </a:xfrm>
              <a:prstGeom prst="line">
                <a:avLst/>
              </a:prstGeom>
              <a:noFill/>
              <a:ln w="3175">
                <a:solidFill>
                  <a:srgbClr val="000000"/>
                </a:solidFill>
                <a:round/>
                <a:headEnd/>
                <a:tailEnd/>
              </a:ln>
            </p:spPr>
            <p:txBody>
              <a:bodyPr/>
              <a:lstStyle/>
              <a:p>
                <a:endParaRPr lang="zh-TW" altLang="en-US"/>
              </a:p>
            </p:txBody>
          </p:sp>
          <p:sp>
            <p:nvSpPr>
              <p:cNvPr id="215316" name="Line 491"/>
              <p:cNvSpPr>
                <a:spLocks noChangeShapeType="1"/>
              </p:cNvSpPr>
              <p:nvPr/>
            </p:nvSpPr>
            <p:spPr bwMode="auto">
              <a:xfrm flipH="1" flipV="1">
                <a:off x="1730" y="2941"/>
                <a:ext cx="9" cy="13"/>
              </a:xfrm>
              <a:prstGeom prst="line">
                <a:avLst/>
              </a:prstGeom>
              <a:noFill/>
              <a:ln w="3175">
                <a:solidFill>
                  <a:srgbClr val="000000"/>
                </a:solidFill>
                <a:round/>
                <a:headEnd/>
                <a:tailEnd/>
              </a:ln>
            </p:spPr>
            <p:txBody>
              <a:bodyPr/>
              <a:lstStyle/>
              <a:p>
                <a:endParaRPr lang="zh-TW" altLang="en-US"/>
              </a:p>
            </p:txBody>
          </p:sp>
          <p:sp>
            <p:nvSpPr>
              <p:cNvPr id="215317" name="Line 492"/>
              <p:cNvSpPr>
                <a:spLocks noChangeShapeType="1"/>
              </p:cNvSpPr>
              <p:nvPr/>
            </p:nvSpPr>
            <p:spPr bwMode="auto">
              <a:xfrm flipH="1" flipV="1">
                <a:off x="1715" y="2920"/>
                <a:ext cx="10" cy="12"/>
              </a:xfrm>
              <a:prstGeom prst="line">
                <a:avLst/>
              </a:prstGeom>
              <a:noFill/>
              <a:ln w="3175">
                <a:solidFill>
                  <a:srgbClr val="000000"/>
                </a:solidFill>
                <a:round/>
                <a:headEnd/>
                <a:tailEnd/>
              </a:ln>
            </p:spPr>
            <p:txBody>
              <a:bodyPr/>
              <a:lstStyle/>
              <a:p>
                <a:endParaRPr lang="zh-TW" altLang="en-US"/>
              </a:p>
            </p:txBody>
          </p:sp>
          <p:sp>
            <p:nvSpPr>
              <p:cNvPr id="215318" name="Line 493"/>
              <p:cNvSpPr>
                <a:spLocks noChangeShapeType="1"/>
              </p:cNvSpPr>
              <p:nvPr/>
            </p:nvSpPr>
            <p:spPr bwMode="auto">
              <a:xfrm flipH="1" flipV="1">
                <a:off x="1701" y="2898"/>
                <a:ext cx="8" cy="13"/>
              </a:xfrm>
              <a:prstGeom prst="line">
                <a:avLst/>
              </a:prstGeom>
              <a:noFill/>
              <a:ln w="3175">
                <a:solidFill>
                  <a:srgbClr val="000000"/>
                </a:solidFill>
                <a:round/>
                <a:headEnd/>
                <a:tailEnd/>
              </a:ln>
            </p:spPr>
            <p:txBody>
              <a:bodyPr/>
              <a:lstStyle/>
              <a:p>
                <a:endParaRPr lang="zh-TW" altLang="en-US"/>
              </a:p>
            </p:txBody>
          </p:sp>
          <p:sp>
            <p:nvSpPr>
              <p:cNvPr id="215319" name="Line 494"/>
              <p:cNvSpPr>
                <a:spLocks noChangeShapeType="1"/>
              </p:cNvSpPr>
              <p:nvPr/>
            </p:nvSpPr>
            <p:spPr bwMode="auto">
              <a:xfrm flipH="1" flipV="1">
                <a:off x="1687" y="2876"/>
                <a:ext cx="9" cy="13"/>
              </a:xfrm>
              <a:prstGeom prst="line">
                <a:avLst/>
              </a:prstGeom>
              <a:noFill/>
              <a:ln w="3175">
                <a:solidFill>
                  <a:srgbClr val="000000"/>
                </a:solidFill>
                <a:round/>
                <a:headEnd/>
                <a:tailEnd/>
              </a:ln>
            </p:spPr>
            <p:txBody>
              <a:bodyPr/>
              <a:lstStyle/>
              <a:p>
                <a:endParaRPr lang="zh-TW" altLang="en-US"/>
              </a:p>
            </p:txBody>
          </p:sp>
          <p:sp>
            <p:nvSpPr>
              <p:cNvPr id="215320" name="Line 495"/>
              <p:cNvSpPr>
                <a:spLocks noChangeShapeType="1"/>
              </p:cNvSpPr>
              <p:nvPr/>
            </p:nvSpPr>
            <p:spPr bwMode="auto">
              <a:xfrm flipH="1" flipV="1">
                <a:off x="1672" y="2854"/>
                <a:ext cx="10" cy="13"/>
              </a:xfrm>
              <a:prstGeom prst="line">
                <a:avLst/>
              </a:prstGeom>
              <a:noFill/>
              <a:ln w="3175">
                <a:solidFill>
                  <a:srgbClr val="000000"/>
                </a:solidFill>
                <a:round/>
                <a:headEnd/>
                <a:tailEnd/>
              </a:ln>
            </p:spPr>
            <p:txBody>
              <a:bodyPr/>
              <a:lstStyle/>
              <a:p>
                <a:endParaRPr lang="zh-TW" altLang="en-US"/>
              </a:p>
            </p:txBody>
          </p:sp>
          <p:sp>
            <p:nvSpPr>
              <p:cNvPr id="215321" name="Line 496"/>
              <p:cNvSpPr>
                <a:spLocks noChangeShapeType="1"/>
              </p:cNvSpPr>
              <p:nvPr/>
            </p:nvSpPr>
            <p:spPr bwMode="auto">
              <a:xfrm flipH="1" flipV="1">
                <a:off x="1658" y="2830"/>
                <a:ext cx="8" cy="15"/>
              </a:xfrm>
              <a:prstGeom prst="line">
                <a:avLst/>
              </a:prstGeom>
              <a:noFill/>
              <a:ln w="3175">
                <a:solidFill>
                  <a:srgbClr val="000000"/>
                </a:solidFill>
                <a:round/>
                <a:headEnd/>
                <a:tailEnd/>
              </a:ln>
            </p:spPr>
            <p:txBody>
              <a:bodyPr/>
              <a:lstStyle/>
              <a:p>
                <a:endParaRPr lang="zh-TW" altLang="en-US"/>
              </a:p>
            </p:txBody>
          </p:sp>
          <p:sp>
            <p:nvSpPr>
              <p:cNvPr id="215322" name="Line 497"/>
              <p:cNvSpPr>
                <a:spLocks noChangeShapeType="1"/>
              </p:cNvSpPr>
              <p:nvPr/>
            </p:nvSpPr>
            <p:spPr bwMode="auto">
              <a:xfrm flipH="1" flipV="1">
                <a:off x="1644" y="2809"/>
                <a:ext cx="7" cy="14"/>
              </a:xfrm>
              <a:prstGeom prst="line">
                <a:avLst/>
              </a:prstGeom>
              <a:noFill/>
              <a:ln w="3175">
                <a:solidFill>
                  <a:srgbClr val="000000"/>
                </a:solidFill>
                <a:round/>
                <a:headEnd/>
                <a:tailEnd/>
              </a:ln>
            </p:spPr>
            <p:txBody>
              <a:bodyPr/>
              <a:lstStyle/>
              <a:p>
                <a:endParaRPr lang="zh-TW" altLang="en-US"/>
              </a:p>
            </p:txBody>
          </p:sp>
          <p:sp>
            <p:nvSpPr>
              <p:cNvPr id="215323" name="Line 498"/>
              <p:cNvSpPr>
                <a:spLocks noChangeShapeType="1"/>
              </p:cNvSpPr>
              <p:nvPr/>
            </p:nvSpPr>
            <p:spPr bwMode="auto">
              <a:xfrm flipH="1" flipV="1">
                <a:off x="1629" y="2787"/>
                <a:ext cx="8" cy="13"/>
              </a:xfrm>
              <a:prstGeom prst="line">
                <a:avLst/>
              </a:prstGeom>
              <a:noFill/>
              <a:ln w="3175">
                <a:solidFill>
                  <a:srgbClr val="000000"/>
                </a:solidFill>
                <a:round/>
                <a:headEnd/>
                <a:tailEnd/>
              </a:ln>
            </p:spPr>
            <p:txBody>
              <a:bodyPr/>
              <a:lstStyle/>
              <a:p>
                <a:endParaRPr lang="zh-TW" altLang="en-US"/>
              </a:p>
            </p:txBody>
          </p:sp>
          <p:sp>
            <p:nvSpPr>
              <p:cNvPr id="215324" name="Line 499"/>
              <p:cNvSpPr>
                <a:spLocks noChangeShapeType="1"/>
              </p:cNvSpPr>
              <p:nvPr/>
            </p:nvSpPr>
            <p:spPr bwMode="auto">
              <a:xfrm flipH="1" flipV="1">
                <a:off x="1614" y="2765"/>
                <a:ext cx="10" cy="13"/>
              </a:xfrm>
              <a:prstGeom prst="line">
                <a:avLst/>
              </a:prstGeom>
              <a:noFill/>
              <a:ln w="3175">
                <a:solidFill>
                  <a:srgbClr val="000000"/>
                </a:solidFill>
                <a:round/>
                <a:headEnd/>
                <a:tailEnd/>
              </a:ln>
            </p:spPr>
            <p:txBody>
              <a:bodyPr/>
              <a:lstStyle/>
              <a:p>
                <a:endParaRPr lang="zh-TW" altLang="en-US"/>
              </a:p>
            </p:txBody>
          </p:sp>
          <p:sp>
            <p:nvSpPr>
              <p:cNvPr id="215325" name="Line 500"/>
              <p:cNvSpPr>
                <a:spLocks noChangeShapeType="1"/>
              </p:cNvSpPr>
              <p:nvPr/>
            </p:nvSpPr>
            <p:spPr bwMode="auto">
              <a:xfrm flipH="1" flipV="1">
                <a:off x="1599" y="2743"/>
                <a:ext cx="9" cy="12"/>
              </a:xfrm>
              <a:prstGeom prst="line">
                <a:avLst/>
              </a:prstGeom>
              <a:noFill/>
              <a:ln w="3175">
                <a:solidFill>
                  <a:srgbClr val="000000"/>
                </a:solidFill>
                <a:round/>
                <a:headEnd/>
                <a:tailEnd/>
              </a:ln>
            </p:spPr>
            <p:txBody>
              <a:bodyPr/>
              <a:lstStyle/>
              <a:p>
                <a:endParaRPr lang="zh-TW" altLang="en-US"/>
              </a:p>
            </p:txBody>
          </p:sp>
          <p:sp>
            <p:nvSpPr>
              <p:cNvPr id="215326" name="Line 501"/>
              <p:cNvSpPr>
                <a:spLocks noChangeShapeType="1"/>
              </p:cNvSpPr>
              <p:nvPr/>
            </p:nvSpPr>
            <p:spPr bwMode="auto">
              <a:xfrm flipH="1" flipV="1">
                <a:off x="1585" y="2722"/>
                <a:ext cx="8" cy="13"/>
              </a:xfrm>
              <a:prstGeom prst="line">
                <a:avLst/>
              </a:prstGeom>
              <a:noFill/>
              <a:ln w="3175">
                <a:solidFill>
                  <a:srgbClr val="000000"/>
                </a:solidFill>
                <a:round/>
                <a:headEnd/>
                <a:tailEnd/>
              </a:ln>
            </p:spPr>
            <p:txBody>
              <a:bodyPr/>
              <a:lstStyle/>
              <a:p>
                <a:endParaRPr lang="zh-TW" altLang="en-US"/>
              </a:p>
            </p:txBody>
          </p:sp>
          <p:sp>
            <p:nvSpPr>
              <p:cNvPr id="215327" name="Line 502"/>
              <p:cNvSpPr>
                <a:spLocks noChangeShapeType="1"/>
              </p:cNvSpPr>
              <p:nvPr/>
            </p:nvSpPr>
            <p:spPr bwMode="auto">
              <a:xfrm flipH="1" flipV="1">
                <a:off x="1572" y="2698"/>
                <a:ext cx="9" cy="15"/>
              </a:xfrm>
              <a:prstGeom prst="line">
                <a:avLst/>
              </a:prstGeom>
              <a:noFill/>
              <a:ln w="3175">
                <a:solidFill>
                  <a:srgbClr val="000000"/>
                </a:solidFill>
                <a:round/>
                <a:headEnd/>
                <a:tailEnd/>
              </a:ln>
            </p:spPr>
            <p:txBody>
              <a:bodyPr/>
              <a:lstStyle/>
              <a:p>
                <a:endParaRPr lang="zh-TW" altLang="en-US"/>
              </a:p>
            </p:txBody>
          </p:sp>
          <p:sp>
            <p:nvSpPr>
              <p:cNvPr id="215328" name="Line 503"/>
              <p:cNvSpPr>
                <a:spLocks noChangeShapeType="1"/>
              </p:cNvSpPr>
              <p:nvPr/>
            </p:nvSpPr>
            <p:spPr bwMode="auto">
              <a:xfrm flipH="1" flipV="1">
                <a:off x="1556" y="2676"/>
                <a:ext cx="9" cy="13"/>
              </a:xfrm>
              <a:prstGeom prst="line">
                <a:avLst/>
              </a:prstGeom>
              <a:noFill/>
              <a:ln w="3175">
                <a:solidFill>
                  <a:srgbClr val="000000"/>
                </a:solidFill>
                <a:round/>
                <a:headEnd/>
                <a:tailEnd/>
              </a:ln>
            </p:spPr>
            <p:txBody>
              <a:bodyPr/>
              <a:lstStyle/>
              <a:p>
                <a:endParaRPr lang="zh-TW" altLang="en-US"/>
              </a:p>
            </p:txBody>
          </p:sp>
          <p:sp>
            <p:nvSpPr>
              <p:cNvPr id="215329" name="Line 504"/>
              <p:cNvSpPr>
                <a:spLocks noChangeShapeType="1"/>
              </p:cNvSpPr>
              <p:nvPr/>
            </p:nvSpPr>
            <p:spPr bwMode="auto">
              <a:xfrm flipH="1" flipV="1">
                <a:off x="1542" y="2656"/>
                <a:ext cx="9" cy="13"/>
              </a:xfrm>
              <a:prstGeom prst="line">
                <a:avLst/>
              </a:prstGeom>
              <a:noFill/>
              <a:ln w="3175">
                <a:solidFill>
                  <a:srgbClr val="000000"/>
                </a:solidFill>
                <a:round/>
                <a:headEnd/>
                <a:tailEnd/>
              </a:ln>
            </p:spPr>
            <p:txBody>
              <a:bodyPr/>
              <a:lstStyle/>
              <a:p>
                <a:endParaRPr lang="zh-TW" altLang="en-US"/>
              </a:p>
            </p:txBody>
          </p:sp>
          <p:sp>
            <p:nvSpPr>
              <p:cNvPr id="215330" name="Line 505"/>
              <p:cNvSpPr>
                <a:spLocks noChangeShapeType="1"/>
              </p:cNvSpPr>
              <p:nvPr/>
            </p:nvSpPr>
            <p:spPr bwMode="auto">
              <a:xfrm flipH="1" flipV="1">
                <a:off x="1633" y="3003"/>
                <a:ext cx="237" cy="153"/>
              </a:xfrm>
              <a:prstGeom prst="line">
                <a:avLst/>
              </a:prstGeom>
              <a:noFill/>
              <a:ln w="3175">
                <a:solidFill>
                  <a:srgbClr val="000000"/>
                </a:solidFill>
                <a:round/>
                <a:headEnd/>
                <a:tailEnd/>
              </a:ln>
            </p:spPr>
            <p:txBody>
              <a:bodyPr/>
              <a:lstStyle/>
              <a:p>
                <a:endParaRPr lang="zh-TW" altLang="en-US"/>
              </a:p>
            </p:txBody>
          </p:sp>
          <p:sp>
            <p:nvSpPr>
              <p:cNvPr id="215331" name="Line 506"/>
              <p:cNvSpPr>
                <a:spLocks noChangeShapeType="1"/>
              </p:cNvSpPr>
              <p:nvPr/>
            </p:nvSpPr>
            <p:spPr bwMode="auto">
              <a:xfrm flipH="1">
                <a:off x="1585" y="3156"/>
                <a:ext cx="285" cy="1"/>
              </a:xfrm>
              <a:prstGeom prst="line">
                <a:avLst/>
              </a:prstGeom>
              <a:noFill/>
              <a:ln w="3175">
                <a:solidFill>
                  <a:srgbClr val="000000"/>
                </a:solidFill>
                <a:round/>
                <a:headEnd/>
                <a:tailEnd/>
              </a:ln>
            </p:spPr>
            <p:txBody>
              <a:bodyPr/>
              <a:lstStyle/>
              <a:p>
                <a:endParaRPr lang="zh-TW" altLang="en-US"/>
              </a:p>
            </p:txBody>
          </p:sp>
          <p:sp>
            <p:nvSpPr>
              <p:cNvPr id="215332" name="Line 507"/>
              <p:cNvSpPr>
                <a:spLocks noChangeShapeType="1"/>
              </p:cNvSpPr>
              <p:nvPr/>
            </p:nvSpPr>
            <p:spPr bwMode="auto">
              <a:xfrm flipH="1" flipV="1">
                <a:off x="1727" y="3003"/>
                <a:ext cx="143" cy="153"/>
              </a:xfrm>
              <a:prstGeom prst="line">
                <a:avLst/>
              </a:prstGeom>
              <a:noFill/>
              <a:ln w="3175">
                <a:solidFill>
                  <a:srgbClr val="000000"/>
                </a:solidFill>
                <a:round/>
                <a:headEnd/>
                <a:tailEnd/>
              </a:ln>
            </p:spPr>
            <p:txBody>
              <a:bodyPr/>
              <a:lstStyle/>
              <a:p>
                <a:endParaRPr lang="zh-TW" altLang="en-US"/>
              </a:p>
            </p:txBody>
          </p:sp>
          <p:sp>
            <p:nvSpPr>
              <p:cNvPr id="215333" name="Line 508"/>
              <p:cNvSpPr>
                <a:spLocks noChangeShapeType="1"/>
              </p:cNvSpPr>
              <p:nvPr/>
            </p:nvSpPr>
            <p:spPr bwMode="auto">
              <a:xfrm flipH="1">
                <a:off x="2002" y="2667"/>
                <a:ext cx="10" cy="11"/>
              </a:xfrm>
              <a:prstGeom prst="line">
                <a:avLst/>
              </a:prstGeom>
              <a:noFill/>
              <a:ln w="3175">
                <a:solidFill>
                  <a:srgbClr val="000000"/>
                </a:solidFill>
                <a:round/>
                <a:headEnd/>
                <a:tailEnd/>
              </a:ln>
            </p:spPr>
            <p:txBody>
              <a:bodyPr/>
              <a:lstStyle/>
              <a:p>
                <a:endParaRPr lang="zh-TW" altLang="en-US"/>
              </a:p>
            </p:txBody>
          </p:sp>
          <p:sp>
            <p:nvSpPr>
              <p:cNvPr id="215334" name="Line 509"/>
              <p:cNvSpPr>
                <a:spLocks noChangeShapeType="1"/>
              </p:cNvSpPr>
              <p:nvPr/>
            </p:nvSpPr>
            <p:spPr bwMode="auto">
              <a:xfrm flipH="1">
                <a:off x="1987" y="2685"/>
                <a:ext cx="9" cy="12"/>
              </a:xfrm>
              <a:prstGeom prst="line">
                <a:avLst/>
              </a:prstGeom>
              <a:noFill/>
              <a:ln w="3175">
                <a:solidFill>
                  <a:srgbClr val="000000"/>
                </a:solidFill>
                <a:round/>
                <a:headEnd/>
                <a:tailEnd/>
              </a:ln>
            </p:spPr>
            <p:txBody>
              <a:bodyPr/>
              <a:lstStyle/>
              <a:p>
                <a:endParaRPr lang="zh-TW" altLang="en-US"/>
              </a:p>
            </p:txBody>
          </p:sp>
          <p:sp>
            <p:nvSpPr>
              <p:cNvPr id="215335" name="Line 510"/>
              <p:cNvSpPr>
                <a:spLocks noChangeShapeType="1"/>
              </p:cNvSpPr>
              <p:nvPr/>
            </p:nvSpPr>
            <p:spPr bwMode="auto">
              <a:xfrm flipH="1">
                <a:off x="1969" y="2703"/>
                <a:ext cx="10" cy="11"/>
              </a:xfrm>
              <a:prstGeom prst="line">
                <a:avLst/>
              </a:prstGeom>
              <a:noFill/>
              <a:ln w="3175">
                <a:solidFill>
                  <a:srgbClr val="000000"/>
                </a:solidFill>
                <a:round/>
                <a:headEnd/>
                <a:tailEnd/>
              </a:ln>
            </p:spPr>
            <p:txBody>
              <a:bodyPr/>
              <a:lstStyle/>
              <a:p>
                <a:endParaRPr lang="zh-TW" altLang="en-US"/>
              </a:p>
            </p:txBody>
          </p:sp>
          <p:sp>
            <p:nvSpPr>
              <p:cNvPr id="215336" name="Line 511"/>
              <p:cNvSpPr>
                <a:spLocks noChangeShapeType="1"/>
              </p:cNvSpPr>
              <p:nvPr/>
            </p:nvSpPr>
            <p:spPr bwMode="auto">
              <a:xfrm flipH="1">
                <a:off x="1953" y="2719"/>
                <a:ext cx="11" cy="12"/>
              </a:xfrm>
              <a:prstGeom prst="line">
                <a:avLst/>
              </a:prstGeom>
              <a:noFill/>
              <a:ln w="3175">
                <a:solidFill>
                  <a:srgbClr val="000000"/>
                </a:solidFill>
                <a:round/>
                <a:headEnd/>
                <a:tailEnd/>
              </a:ln>
            </p:spPr>
            <p:txBody>
              <a:bodyPr/>
              <a:lstStyle/>
              <a:p>
                <a:endParaRPr lang="zh-TW" altLang="en-US"/>
              </a:p>
            </p:txBody>
          </p:sp>
          <p:sp>
            <p:nvSpPr>
              <p:cNvPr id="215337" name="Line 512"/>
              <p:cNvSpPr>
                <a:spLocks noChangeShapeType="1"/>
              </p:cNvSpPr>
              <p:nvPr/>
            </p:nvSpPr>
            <p:spPr bwMode="auto">
              <a:xfrm flipH="1">
                <a:off x="1938" y="2737"/>
                <a:ext cx="9" cy="12"/>
              </a:xfrm>
              <a:prstGeom prst="line">
                <a:avLst/>
              </a:prstGeom>
              <a:noFill/>
              <a:ln w="3175">
                <a:solidFill>
                  <a:srgbClr val="000000"/>
                </a:solidFill>
                <a:round/>
                <a:headEnd/>
                <a:tailEnd/>
              </a:ln>
            </p:spPr>
            <p:txBody>
              <a:bodyPr/>
              <a:lstStyle/>
              <a:p>
                <a:endParaRPr lang="zh-TW" altLang="en-US"/>
              </a:p>
            </p:txBody>
          </p:sp>
          <p:sp>
            <p:nvSpPr>
              <p:cNvPr id="215338" name="Line 513"/>
              <p:cNvSpPr>
                <a:spLocks noChangeShapeType="1"/>
              </p:cNvSpPr>
              <p:nvPr/>
            </p:nvSpPr>
            <p:spPr bwMode="auto">
              <a:xfrm flipH="1">
                <a:off x="1921" y="2754"/>
                <a:ext cx="10" cy="12"/>
              </a:xfrm>
              <a:prstGeom prst="line">
                <a:avLst/>
              </a:prstGeom>
              <a:noFill/>
              <a:ln w="3175">
                <a:solidFill>
                  <a:srgbClr val="000000"/>
                </a:solidFill>
                <a:round/>
                <a:headEnd/>
                <a:tailEnd/>
              </a:ln>
            </p:spPr>
            <p:txBody>
              <a:bodyPr/>
              <a:lstStyle/>
              <a:p>
                <a:endParaRPr lang="zh-TW" altLang="en-US"/>
              </a:p>
            </p:txBody>
          </p:sp>
          <p:sp>
            <p:nvSpPr>
              <p:cNvPr id="215339" name="Line 514"/>
              <p:cNvSpPr>
                <a:spLocks noChangeShapeType="1"/>
              </p:cNvSpPr>
              <p:nvPr/>
            </p:nvSpPr>
            <p:spPr bwMode="auto">
              <a:xfrm flipH="1">
                <a:off x="1905" y="2772"/>
                <a:ext cx="9" cy="11"/>
              </a:xfrm>
              <a:prstGeom prst="line">
                <a:avLst/>
              </a:prstGeom>
              <a:noFill/>
              <a:ln w="3175">
                <a:solidFill>
                  <a:srgbClr val="000000"/>
                </a:solidFill>
                <a:round/>
                <a:headEnd/>
                <a:tailEnd/>
              </a:ln>
            </p:spPr>
            <p:txBody>
              <a:bodyPr/>
              <a:lstStyle/>
              <a:p>
                <a:endParaRPr lang="zh-TW" altLang="en-US"/>
              </a:p>
            </p:txBody>
          </p:sp>
          <p:sp>
            <p:nvSpPr>
              <p:cNvPr id="215340" name="Line 515"/>
              <p:cNvSpPr>
                <a:spLocks noChangeShapeType="1"/>
              </p:cNvSpPr>
              <p:nvPr/>
            </p:nvSpPr>
            <p:spPr bwMode="auto">
              <a:xfrm flipH="1">
                <a:off x="1888" y="2790"/>
                <a:ext cx="9" cy="10"/>
              </a:xfrm>
              <a:prstGeom prst="line">
                <a:avLst/>
              </a:prstGeom>
              <a:noFill/>
              <a:ln w="3175">
                <a:solidFill>
                  <a:srgbClr val="000000"/>
                </a:solidFill>
                <a:round/>
                <a:headEnd/>
                <a:tailEnd/>
              </a:ln>
            </p:spPr>
            <p:txBody>
              <a:bodyPr/>
              <a:lstStyle/>
              <a:p>
                <a:endParaRPr lang="zh-TW" altLang="en-US"/>
              </a:p>
            </p:txBody>
          </p:sp>
          <p:sp>
            <p:nvSpPr>
              <p:cNvPr id="215341" name="Line 516"/>
              <p:cNvSpPr>
                <a:spLocks noChangeShapeType="1"/>
              </p:cNvSpPr>
              <p:nvPr/>
            </p:nvSpPr>
            <p:spPr bwMode="auto">
              <a:xfrm flipH="1">
                <a:off x="1871" y="2807"/>
                <a:ext cx="10" cy="11"/>
              </a:xfrm>
              <a:prstGeom prst="line">
                <a:avLst/>
              </a:prstGeom>
              <a:noFill/>
              <a:ln w="3175">
                <a:solidFill>
                  <a:srgbClr val="000000"/>
                </a:solidFill>
                <a:round/>
                <a:headEnd/>
                <a:tailEnd/>
              </a:ln>
            </p:spPr>
            <p:txBody>
              <a:bodyPr/>
              <a:lstStyle/>
              <a:p>
                <a:endParaRPr lang="zh-TW" altLang="en-US"/>
              </a:p>
            </p:txBody>
          </p:sp>
          <p:sp>
            <p:nvSpPr>
              <p:cNvPr id="215342" name="Line 517"/>
              <p:cNvSpPr>
                <a:spLocks noChangeShapeType="1"/>
              </p:cNvSpPr>
              <p:nvPr/>
            </p:nvSpPr>
            <p:spPr bwMode="auto">
              <a:xfrm flipH="1">
                <a:off x="1854" y="2824"/>
                <a:ext cx="10" cy="12"/>
              </a:xfrm>
              <a:prstGeom prst="line">
                <a:avLst/>
              </a:prstGeom>
              <a:noFill/>
              <a:ln w="3175">
                <a:solidFill>
                  <a:srgbClr val="000000"/>
                </a:solidFill>
                <a:round/>
                <a:headEnd/>
                <a:tailEnd/>
              </a:ln>
            </p:spPr>
            <p:txBody>
              <a:bodyPr/>
              <a:lstStyle/>
              <a:p>
                <a:endParaRPr lang="zh-TW" altLang="en-US"/>
              </a:p>
            </p:txBody>
          </p:sp>
          <p:sp>
            <p:nvSpPr>
              <p:cNvPr id="215343" name="Line 518"/>
              <p:cNvSpPr>
                <a:spLocks noChangeShapeType="1"/>
              </p:cNvSpPr>
              <p:nvPr/>
            </p:nvSpPr>
            <p:spPr bwMode="auto">
              <a:xfrm flipH="1">
                <a:off x="1839" y="2842"/>
                <a:ext cx="10" cy="12"/>
              </a:xfrm>
              <a:prstGeom prst="line">
                <a:avLst/>
              </a:prstGeom>
              <a:noFill/>
              <a:ln w="3175">
                <a:solidFill>
                  <a:srgbClr val="000000"/>
                </a:solidFill>
                <a:round/>
                <a:headEnd/>
                <a:tailEnd/>
              </a:ln>
            </p:spPr>
            <p:txBody>
              <a:bodyPr/>
              <a:lstStyle/>
              <a:p>
                <a:endParaRPr lang="zh-TW" altLang="en-US"/>
              </a:p>
            </p:txBody>
          </p:sp>
          <p:sp>
            <p:nvSpPr>
              <p:cNvPr id="215344" name="Line 519"/>
              <p:cNvSpPr>
                <a:spLocks noChangeShapeType="1"/>
              </p:cNvSpPr>
              <p:nvPr/>
            </p:nvSpPr>
            <p:spPr bwMode="auto">
              <a:xfrm flipH="1">
                <a:off x="1822" y="2858"/>
                <a:ext cx="11" cy="12"/>
              </a:xfrm>
              <a:prstGeom prst="line">
                <a:avLst/>
              </a:prstGeom>
              <a:noFill/>
              <a:ln w="3175">
                <a:solidFill>
                  <a:srgbClr val="000000"/>
                </a:solidFill>
                <a:round/>
                <a:headEnd/>
                <a:tailEnd/>
              </a:ln>
            </p:spPr>
            <p:txBody>
              <a:bodyPr/>
              <a:lstStyle/>
              <a:p>
                <a:endParaRPr lang="zh-TW" altLang="en-US"/>
              </a:p>
            </p:txBody>
          </p:sp>
          <p:sp>
            <p:nvSpPr>
              <p:cNvPr id="215345" name="Line 520"/>
              <p:cNvSpPr>
                <a:spLocks noChangeShapeType="1"/>
              </p:cNvSpPr>
              <p:nvPr/>
            </p:nvSpPr>
            <p:spPr bwMode="auto">
              <a:xfrm flipH="1">
                <a:off x="1822" y="2858"/>
                <a:ext cx="11" cy="12"/>
              </a:xfrm>
              <a:prstGeom prst="line">
                <a:avLst/>
              </a:prstGeom>
              <a:noFill/>
              <a:ln w="3175">
                <a:solidFill>
                  <a:srgbClr val="000000"/>
                </a:solidFill>
                <a:round/>
                <a:headEnd/>
                <a:tailEnd/>
              </a:ln>
            </p:spPr>
            <p:txBody>
              <a:bodyPr/>
              <a:lstStyle/>
              <a:p>
                <a:endParaRPr lang="zh-TW" altLang="en-US"/>
              </a:p>
            </p:txBody>
          </p:sp>
          <p:sp>
            <p:nvSpPr>
              <p:cNvPr id="215346" name="Line 521"/>
              <p:cNvSpPr>
                <a:spLocks noChangeShapeType="1"/>
              </p:cNvSpPr>
              <p:nvPr/>
            </p:nvSpPr>
            <p:spPr bwMode="auto">
              <a:xfrm flipV="1">
                <a:off x="2012" y="3034"/>
                <a:ext cx="1" cy="20"/>
              </a:xfrm>
              <a:prstGeom prst="line">
                <a:avLst/>
              </a:prstGeom>
              <a:noFill/>
              <a:ln w="3175">
                <a:solidFill>
                  <a:srgbClr val="000000"/>
                </a:solidFill>
                <a:round/>
                <a:headEnd/>
                <a:tailEnd/>
              </a:ln>
            </p:spPr>
            <p:txBody>
              <a:bodyPr/>
              <a:lstStyle/>
              <a:p>
                <a:endParaRPr lang="zh-TW" altLang="en-US"/>
              </a:p>
            </p:txBody>
          </p:sp>
          <p:sp>
            <p:nvSpPr>
              <p:cNvPr id="215347" name="Line 522"/>
              <p:cNvSpPr>
                <a:spLocks noChangeShapeType="1"/>
              </p:cNvSpPr>
              <p:nvPr/>
            </p:nvSpPr>
            <p:spPr bwMode="auto">
              <a:xfrm flipV="1">
                <a:off x="2012" y="3001"/>
                <a:ext cx="1" cy="21"/>
              </a:xfrm>
              <a:prstGeom prst="line">
                <a:avLst/>
              </a:prstGeom>
              <a:noFill/>
              <a:ln w="3175">
                <a:solidFill>
                  <a:srgbClr val="000000"/>
                </a:solidFill>
                <a:round/>
                <a:headEnd/>
                <a:tailEnd/>
              </a:ln>
            </p:spPr>
            <p:txBody>
              <a:bodyPr/>
              <a:lstStyle/>
              <a:p>
                <a:endParaRPr lang="zh-TW" altLang="en-US"/>
              </a:p>
            </p:txBody>
          </p:sp>
          <p:sp>
            <p:nvSpPr>
              <p:cNvPr id="215348" name="Line 523"/>
              <p:cNvSpPr>
                <a:spLocks noChangeShapeType="1"/>
              </p:cNvSpPr>
              <p:nvPr/>
            </p:nvSpPr>
            <p:spPr bwMode="auto">
              <a:xfrm flipV="1">
                <a:off x="2012" y="2969"/>
                <a:ext cx="1" cy="20"/>
              </a:xfrm>
              <a:prstGeom prst="line">
                <a:avLst/>
              </a:prstGeom>
              <a:noFill/>
              <a:ln w="3175">
                <a:solidFill>
                  <a:srgbClr val="000000"/>
                </a:solidFill>
                <a:round/>
                <a:headEnd/>
                <a:tailEnd/>
              </a:ln>
            </p:spPr>
            <p:txBody>
              <a:bodyPr/>
              <a:lstStyle/>
              <a:p>
                <a:endParaRPr lang="zh-TW" altLang="en-US"/>
              </a:p>
            </p:txBody>
          </p:sp>
          <p:sp>
            <p:nvSpPr>
              <p:cNvPr id="215349" name="Line 524"/>
              <p:cNvSpPr>
                <a:spLocks noChangeShapeType="1"/>
              </p:cNvSpPr>
              <p:nvPr/>
            </p:nvSpPr>
            <p:spPr bwMode="auto">
              <a:xfrm flipV="1">
                <a:off x="2012" y="2936"/>
                <a:ext cx="1" cy="20"/>
              </a:xfrm>
              <a:prstGeom prst="line">
                <a:avLst/>
              </a:prstGeom>
              <a:noFill/>
              <a:ln w="3175">
                <a:solidFill>
                  <a:srgbClr val="000000"/>
                </a:solidFill>
                <a:round/>
                <a:headEnd/>
                <a:tailEnd/>
              </a:ln>
            </p:spPr>
            <p:txBody>
              <a:bodyPr/>
              <a:lstStyle/>
              <a:p>
                <a:endParaRPr lang="zh-TW" altLang="en-US"/>
              </a:p>
            </p:txBody>
          </p:sp>
          <p:sp>
            <p:nvSpPr>
              <p:cNvPr id="215350" name="Line 525"/>
              <p:cNvSpPr>
                <a:spLocks noChangeShapeType="1"/>
              </p:cNvSpPr>
              <p:nvPr/>
            </p:nvSpPr>
            <p:spPr bwMode="auto">
              <a:xfrm flipV="1">
                <a:off x="2012" y="2904"/>
                <a:ext cx="1" cy="21"/>
              </a:xfrm>
              <a:prstGeom prst="line">
                <a:avLst/>
              </a:prstGeom>
              <a:noFill/>
              <a:ln w="3175">
                <a:solidFill>
                  <a:srgbClr val="000000"/>
                </a:solidFill>
                <a:round/>
                <a:headEnd/>
                <a:tailEnd/>
              </a:ln>
            </p:spPr>
            <p:txBody>
              <a:bodyPr/>
              <a:lstStyle/>
              <a:p>
                <a:endParaRPr lang="zh-TW" altLang="en-US"/>
              </a:p>
            </p:txBody>
          </p:sp>
          <p:sp>
            <p:nvSpPr>
              <p:cNvPr id="215351" name="Line 526"/>
              <p:cNvSpPr>
                <a:spLocks noChangeShapeType="1"/>
              </p:cNvSpPr>
              <p:nvPr/>
            </p:nvSpPr>
            <p:spPr bwMode="auto">
              <a:xfrm flipV="1">
                <a:off x="2012" y="2871"/>
                <a:ext cx="1" cy="20"/>
              </a:xfrm>
              <a:prstGeom prst="line">
                <a:avLst/>
              </a:prstGeom>
              <a:noFill/>
              <a:ln w="3175">
                <a:solidFill>
                  <a:srgbClr val="000000"/>
                </a:solidFill>
                <a:round/>
                <a:headEnd/>
                <a:tailEnd/>
              </a:ln>
            </p:spPr>
            <p:txBody>
              <a:bodyPr/>
              <a:lstStyle/>
              <a:p>
                <a:endParaRPr lang="zh-TW" altLang="en-US"/>
              </a:p>
            </p:txBody>
          </p:sp>
          <p:sp>
            <p:nvSpPr>
              <p:cNvPr id="215352" name="Line 527"/>
              <p:cNvSpPr>
                <a:spLocks noChangeShapeType="1"/>
              </p:cNvSpPr>
              <p:nvPr/>
            </p:nvSpPr>
            <p:spPr bwMode="auto">
              <a:xfrm flipV="1">
                <a:off x="2012" y="2839"/>
                <a:ext cx="1" cy="19"/>
              </a:xfrm>
              <a:prstGeom prst="line">
                <a:avLst/>
              </a:prstGeom>
              <a:noFill/>
              <a:ln w="3175">
                <a:solidFill>
                  <a:srgbClr val="000000"/>
                </a:solidFill>
                <a:round/>
                <a:headEnd/>
                <a:tailEnd/>
              </a:ln>
            </p:spPr>
            <p:txBody>
              <a:bodyPr/>
              <a:lstStyle/>
              <a:p>
                <a:endParaRPr lang="zh-TW" altLang="en-US"/>
              </a:p>
            </p:txBody>
          </p:sp>
          <p:sp>
            <p:nvSpPr>
              <p:cNvPr id="215353" name="Line 528"/>
              <p:cNvSpPr>
                <a:spLocks noChangeShapeType="1"/>
              </p:cNvSpPr>
              <p:nvPr/>
            </p:nvSpPr>
            <p:spPr bwMode="auto">
              <a:xfrm flipV="1">
                <a:off x="2012" y="2807"/>
                <a:ext cx="1" cy="20"/>
              </a:xfrm>
              <a:prstGeom prst="line">
                <a:avLst/>
              </a:prstGeom>
              <a:noFill/>
              <a:ln w="3175">
                <a:solidFill>
                  <a:srgbClr val="000000"/>
                </a:solidFill>
                <a:round/>
                <a:headEnd/>
                <a:tailEnd/>
              </a:ln>
            </p:spPr>
            <p:txBody>
              <a:bodyPr/>
              <a:lstStyle/>
              <a:p>
                <a:endParaRPr lang="zh-TW" altLang="en-US"/>
              </a:p>
            </p:txBody>
          </p:sp>
          <p:sp>
            <p:nvSpPr>
              <p:cNvPr id="215354" name="Line 529"/>
              <p:cNvSpPr>
                <a:spLocks noChangeShapeType="1"/>
              </p:cNvSpPr>
              <p:nvPr/>
            </p:nvSpPr>
            <p:spPr bwMode="auto">
              <a:xfrm flipV="1">
                <a:off x="2012" y="2775"/>
                <a:ext cx="1" cy="19"/>
              </a:xfrm>
              <a:prstGeom prst="line">
                <a:avLst/>
              </a:prstGeom>
              <a:noFill/>
              <a:ln w="3175">
                <a:solidFill>
                  <a:srgbClr val="000000"/>
                </a:solidFill>
                <a:round/>
                <a:headEnd/>
                <a:tailEnd/>
              </a:ln>
            </p:spPr>
            <p:txBody>
              <a:bodyPr/>
              <a:lstStyle/>
              <a:p>
                <a:endParaRPr lang="zh-TW" altLang="en-US"/>
              </a:p>
            </p:txBody>
          </p:sp>
          <p:sp>
            <p:nvSpPr>
              <p:cNvPr id="215355" name="Line 530"/>
              <p:cNvSpPr>
                <a:spLocks noChangeShapeType="1"/>
              </p:cNvSpPr>
              <p:nvPr/>
            </p:nvSpPr>
            <p:spPr bwMode="auto">
              <a:xfrm flipV="1">
                <a:off x="2012" y="2743"/>
                <a:ext cx="1" cy="20"/>
              </a:xfrm>
              <a:prstGeom prst="line">
                <a:avLst/>
              </a:prstGeom>
              <a:noFill/>
              <a:ln w="3175">
                <a:solidFill>
                  <a:srgbClr val="000000"/>
                </a:solidFill>
                <a:round/>
                <a:headEnd/>
                <a:tailEnd/>
              </a:ln>
            </p:spPr>
            <p:txBody>
              <a:bodyPr/>
              <a:lstStyle/>
              <a:p>
                <a:endParaRPr lang="zh-TW" altLang="en-US"/>
              </a:p>
            </p:txBody>
          </p:sp>
          <p:sp>
            <p:nvSpPr>
              <p:cNvPr id="215356" name="Line 531"/>
              <p:cNvSpPr>
                <a:spLocks noChangeShapeType="1"/>
              </p:cNvSpPr>
              <p:nvPr/>
            </p:nvSpPr>
            <p:spPr bwMode="auto">
              <a:xfrm flipV="1">
                <a:off x="2012" y="2710"/>
                <a:ext cx="1" cy="19"/>
              </a:xfrm>
              <a:prstGeom prst="line">
                <a:avLst/>
              </a:prstGeom>
              <a:noFill/>
              <a:ln w="3175">
                <a:solidFill>
                  <a:srgbClr val="000000"/>
                </a:solidFill>
                <a:round/>
                <a:headEnd/>
                <a:tailEnd/>
              </a:ln>
            </p:spPr>
            <p:txBody>
              <a:bodyPr/>
              <a:lstStyle/>
              <a:p>
                <a:endParaRPr lang="zh-TW" altLang="en-US"/>
              </a:p>
            </p:txBody>
          </p:sp>
          <p:sp>
            <p:nvSpPr>
              <p:cNvPr id="215357" name="Line 532"/>
              <p:cNvSpPr>
                <a:spLocks noChangeShapeType="1"/>
              </p:cNvSpPr>
              <p:nvPr/>
            </p:nvSpPr>
            <p:spPr bwMode="auto">
              <a:xfrm flipV="1">
                <a:off x="2012" y="2678"/>
                <a:ext cx="1" cy="19"/>
              </a:xfrm>
              <a:prstGeom prst="line">
                <a:avLst/>
              </a:prstGeom>
              <a:noFill/>
              <a:ln w="3175">
                <a:solidFill>
                  <a:srgbClr val="000000"/>
                </a:solidFill>
                <a:round/>
                <a:headEnd/>
                <a:tailEnd/>
              </a:ln>
            </p:spPr>
            <p:txBody>
              <a:bodyPr/>
              <a:lstStyle/>
              <a:p>
                <a:endParaRPr lang="zh-TW" altLang="en-US"/>
              </a:p>
            </p:txBody>
          </p:sp>
          <p:sp>
            <p:nvSpPr>
              <p:cNvPr id="215358" name="Line 533"/>
              <p:cNvSpPr>
                <a:spLocks noChangeShapeType="1"/>
              </p:cNvSpPr>
              <p:nvPr/>
            </p:nvSpPr>
            <p:spPr bwMode="auto">
              <a:xfrm flipV="1">
                <a:off x="2012" y="2678"/>
                <a:ext cx="1" cy="19"/>
              </a:xfrm>
              <a:prstGeom prst="line">
                <a:avLst/>
              </a:prstGeom>
              <a:noFill/>
              <a:ln w="3175">
                <a:solidFill>
                  <a:srgbClr val="000000"/>
                </a:solidFill>
                <a:round/>
                <a:headEnd/>
                <a:tailEnd/>
              </a:ln>
            </p:spPr>
            <p:txBody>
              <a:bodyPr/>
              <a:lstStyle/>
              <a:p>
                <a:endParaRPr lang="zh-TW" altLang="en-US"/>
              </a:p>
            </p:txBody>
          </p:sp>
          <p:sp>
            <p:nvSpPr>
              <p:cNvPr id="215359" name="Line 534"/>
              <p:cNvSpPr>
                <a:spLocks noChangeShapeType="1"/>
              </p:cNvSpPr>
              <p:nvPr/>
            </p:nvSpPr>
            <p:spPr bwMode="auto">
              <a:xfrm flipH="1" flipV="1">
                <a:off x="2145" y="2838"/>
                <a:ext cx="10" cy="11"/>
              </a:xfrm>
              <a:prstGeom prst="line">
                <a:avLst/>
              </a:prstGeom>
              <a:noFill/>
              <a:ln w="3175">
                <a:solidFill>
                  <a:srgbClr val="000000"/>
                </a:solidFill>
                <a:round/>
                <a:headEnd/>
                <a:tailEnd/>
              </a:ln>
            </p:spPr>
            <p:txBody>
              <a:bodyPr/>
              <a:lstStyle/>
              <a:p>
                <a:endParaRPr lang="zh-TW" altLang="en-US"/>
              </a:p>
            </p:txBody>
          </p:sp>
          <p:sp>
            <p:nvSpPr>
              <p:cNvPr id="215360" name="Line 535"/>
              <p:cNvSpPr>
                <a:spLocks noChangeShapeType="1"/>
              </p:cNvSpPr>
              <p:nvPr/>
            </p:nvSpPr>
            <p:spPr bwMode="auto">
              <a:xfrm flipH="1" flipV="1">
                <a:off x="2131" y="2818"/>
                <a:ext cx="9" cy="12"/>
              </a:xfrm>
              <a:prstGeom prst="line">
                <a:avLst/>
              </a:prstGeom>
              <a:noFill/>
              <a:ln w="3175">
                <a:solidFill>
                  <a:srgbClr val="000000"/>
                </a:solidFill>
                <a:round/>
                <a:headEnd/>
                <a:tailEnd/>
              </a:ln>
            </p:spPr>
            <p:txBody>
              <a:bodyPr/>
              <a:lstStyle/>
              <a:p>
                <a:endParaRPr lang="zh-TW" altLang="en-US"/>
              </a:p>
            </p:txBody>
          </p:sp>
          <p:sp>
            <p:nvSpPr>
              <p:cNvPr id="215361" name="Line 536"/>
              <p:cNvSpPr>
                <a:spLocks noChangeShapeType="1"/>
              </p:cNvSpPr>
              <p:nvPr/>
            </p:nvSpPr>
            <p:spPr bwMode="auto">
              <a:xfrm flipH="1" flipV="1">
                <a:off x="2115" y="2799"/>
                <a:ext cx="9" cy="12"/>
              </a:xfrm>
              <a:prstGeom prst="line">
                <a:avLst/>
              </a:prstGeom>
              <a:noFill/>
              <a:ln w="3175">
                <a:solidFill>
                  <a:srgbClr val="000000"/>
                </a:solidFill>
                <a:round/>
                <a:headEnd/>
                <a:tailEnd/>
              </a:ln>
            </p:spPr>
            <p:txBody>
              <a:bodyPr/>
              <a:lstStyle/>
              <a:p>
                <a:endParaRPr lang="zh-TW" altLang="en-US"/>
              </a:p>
            </p:txBody>
          </p:sp>
          <p:sp>
            <p:nvSpPr>
              <p:cNvPr id="215362" name="Line 537"/>
              <p:cNvSpPr>
                <a:spLocks noChangeShapeType="1"/>
              </p:cNvSpPr>
              <p:nvPr/>
            </p:nvSpPr>
            <p:spPr bwMode="auto">
              <a:xfrm flipH="1" flipV="1">
                <a:off x="2099" y="2780"/>
                <a:ext cx="11" cy="11"/>
              </a:xfrm>
              <a:prstGeom prst="line">
                <a:avLst/>
              </a:prstGeom>
              <a:noFill/>
              <a:ln w="3175">
                <a:solidFill>
                  <a:srgbClr val="000000"/>
                </a:solidFill>
                <a:round/>
                <a:headEnd/>
                <a:tailEnd/>
              </a:ln>
            </p:spPr>
            <p:txBody>
              <a:bodyPr/>
              <a:lstStyle/>
              <a:p>
                <a:endParaRPr lang="zh-TW" altLang="en-US"/>
              </a:p>
            </p:txBody>
          </p:sp>
          <p:sp>
            <p:nvSpPr>
              <p:cNvPr id="215363" name="Line 538"/>
              <p:cNvSpPr>
                <a:spLocks noChangeShapeType="1"/>
              </p:cNvSpPr>
              <p:nvPr/>
            </p:nvSpPr>
            <p:spPr bwMode="auto">
              <a:xfrm flipH="1" flipV="1">
                <a:off x="2084" y="2759"/>
                <a:ext cx="9" cy="13"/>
              </a:xfrm>
              <a:prstGeom prst="line">
                <a:avLst/>
              </a:prstGeom>
              <a:noFill/>
              <a:ln w="3175">
                <a:solidFill>
                  <a:srgbClr val="000000"/>
                </a:solidFill>
                <a:round/>
                <a:headEnd/>
                <a:tailEnd/>
              </a:ln>
            </p:spPr>
            <p:txBody>
              <a:bodyPr/>
              <a:lstStyle/>
              <a:p>
                <a:endParaRPr lang="zh-TW" altLang="en-US"/>
              </a:p>
            </p:txBody>
          </p:sp>
          <p:sp>
            <p:nvSpPr>
              <p:cNvPr id="215364" name="Line 539"/>
              <p:cNvSpPr>
                <a:spLocks noChangeShapeType="1"/>
              </p:cNvSpPr>
              <p:nvPr/>
            </p:nvSpPr>
            <p:spPr bwMode="auto">
              <a:xfrm flipH="1" flipV="1">
                <a:off x="2068" y="2740"/>
                <a:ext cx="11" cy="13"/>
              </a:xfrm>
              <a:prstGeom prst="line">
                <a:avLst/>
              </a:prstGeom>
              <a:noFill/>
              <a:ln w="3175">
                <a:solidFill>
                  <a:srgbClr val="000000"/>
                </a:solidFill>
                <a:round/>
                <a:headEnd/>
                <a:tailEnd/>
              </a:ln>
            </p:spPr>
            <p:txBody>
              <a:bodyPr/>
              <a:lstStyle/>
              <a:p>
                <a:endParaRPr lang="zh-TW" altLang="en-US"/>
              </a:p>
            </p:txBody>
          </p:sp>
          <p:sp>
            <p:nvSpPr>
              <p:cNvPr id="215365" name="Line 540"/>
              <p:cNvSpPr>
                <a:spLocks noChangeShapeType="1"/>
              </p:cNvSpPr>
              <p:nvPr/>
            </p:nvSpPr>
            <p:spPr bwMode="auto">
              <a:xfrm flipH="1" flipV="1">
                <a:off x="2053" y="2719"/>
                <a:ext cx="10" cy="13"/>
              </a:xfrm>
              <a:prstGeom prst="line">
                <a:avLst/>
              </a:prstGeom>
              <a:noFill/>
              <a:ln w="3175">
                <a:solidFill>
                  <a:srgbClr val="000000"/>
                </a:solidFill>
                <a:round/>
                <a:headEnd/>
                <a:tailEnd/>
              </a:ln>
            </p:spPr>
            <p:txBody>
              <a:bodyPr/>
              <a:lstStyle/>
              <a:p>
                <a:endParaRPr lang="zh-TW" altLang="en-US"/>
              </a:p>
            </p:txBody>
          </p:sp>
          <p:sp>
            <p:nvSpPr>
              <p:cNvPr id="215366" name="Line 541"/>
              <p:cNvSpPr>
                <a:spLocks noChangeShapeType="1"/>
              </p:cNvSpPr>
              <p:nvPr/>
            </p:nvSpPr>
            <p:spPr bwMode="auto">
              <a:xfrm flipH="1" flipV="1">
                <a:off x="2038" y="2700"/>
                <a:ext cx="10" cy="13"/>
              </a:xfrm>
              <a:prstGeom prst="line">
                <a:avLst/>
              </a:prstGeom>
              <a:noFill/>
              <a:ln w="3175">
                <a:solidFill>
                  <a:srgbClr val="000000"/>
                </a:solidFill>
                <a:round/>
                <a:headEnd/>
                <a:tailEnd/>
              </a:ln>
            </p:spPr>
            <p:txBody>
              <a:bodyPr/>
              <a:lstStyle/>
              <a:p>
                <a:endParaRPr lang="zh-TW" altLang="en-US"/>
              </a:p>
            </p:txBody>
          </p:sp>
          <p:sp>
            <p:nvSpPr>
              <p:cNvPr id="215367" name="Line 542"/>
              <p:cNvSpPr>
                <a:spLocks noChangeShapeType="1"/>
              </p:cNvSpPr>
              <p:nvPr/>
            </p:nvSpPr>
            <p:spPr bwMode="auto">
              <a:xfrm flipH="1" flipV="1">
                <a:off x="2022" y="2682"/>
                <a:ext cx="10" cy="10"/>
              </a:xfrm>
              <a:prstGeom prst="line">
                <a:avLst/>
              </a:prstGeom>
              <a:noFill/>
              <a:ln w="3175">
                <a:solidFill>
                  <a:srgbClr val="000000"/>
                </a:solidFill>
                <a:round/>
                <a:headEnd/>
                <a:tailEnd/>
              </a:ln>
            </p:spPr>
            <p:txBody>
              <a:bodyPr/>
              <a:lstStyle/>
              <a:p>
                <a:endParaRPr lang="zh-TW" altLang="en-US"/>
              </a:p>
            </p:txBody>
          </p:sp>
          <p:sp>
            <p:nvSpPr>
              <p:cNvPr id="215368" name="Line 543"/>
              <p:cNvSpPr>
                <a:spLocks noChangeShapeType="1"/>
              </p:cNvSpPr>
              <p:nvPr/>
            </p:nvSpPr>
            <p:spPr bwMode="auto">
              <a:xfrm flipH="1" flipV="1">
                <a:off x="2012" y="2667"/>
                <a:ext cx="5" cy="6"/>
              </a:xfrm>
              <a:prstGeom prst="line">
                <a:avLst/>
              </a:prstGeom>
              <a:noFill/>
              <a:ln w="3175">
                <a:solidFill>
                  <a:srgbClr val="000000"/>
                </a:solidFill>
                <a:round/>
                <a:headEnd/>
                <a:tailEnd/>
              </a:ln>
            </p:spPr>
            <p:txBody>
              <a:bodyPr/>
              <a:lstStyle/>
              <a:p>
                <a:endParaRPr lang="zh-TW" altLang="en-US"/>
              </a:p>
            </p:txBody>
          </p:sp>
          <p:sp>
            <p:nvSpPr>
              <p:cNvPr id="215369" name="Line 544"/>
              <p:cNvSpPr>
                <a:spLocks noChangeShapeType="1"/>
              </p:cNvSpPr>
              <p:nvPr/>
            </p:nvSpPr>
            <p:spPr bwMode="auto">
              <a:xfrm flipV="1">
                <a:off x="2155" y="2840"/>
                <a:ext cx="11" cy="9"/>
              </a:xfrm>
              <a:prstGeom prst="line">
                <a:avLst/>
              </a:prstGeom>
              <a:noFill/>
              <a:ln w="3175">
                <a:solidFill>
                  <a:srgbClr val="000000"/>
                </a:solidFill>
                <a:round/>
                <a:headEnd/>
                <a:tailEnd/>
              </a:ln>
            </p:spPr>
            <p:txBody>
              <a:bodyPr/>
              <a:lstStyle/>
              <a:p>
                <a:endParaRPr lang="zh-TW" altLang="en-US"/>
              </a:p>
            </p:txBody>
          </p:sp>
          <p:sp>
            <p:nvSpPr>
              <p:cNvPr id="215370" name="Line 545"/>
              <p:cNvSpPr>
                <a:spLocks noChangeShapeType="1"/>
              </p:cNvSpPr>
              <p:nvPr/>
            </p:nvSpPr>
            <p:spPr bwMode="auto">
              <a:xfrm flipV="1">
                <a:off x="2173" y="2824"/>
                <a:ext cx="10" cy="10"/>
              </a:xfrm>
              <a:prstGeom prst="line">
                <a:avLst/>
              </a:prstGeom>
              <a:noFill/>
              <a:ln w="3175">
                <a:solidFill>
                  <a:srgbClr val="000000"/>
                </a:solidFill>
                <a:round/>
                <a:headEnd/>
                <a:tailEnd/>
              </a:ln>
            </p:spPr>
            <p:txBody>
              <a:bodyPr/>
              <a:lstStyle/>
              <a:p>
                <a:endParaRPr lang="zh-TW" altLang="en-US"/>
              </a:p>
            </p:txBody>
          </p:sp>
          <p:sp>
            <p:nvSpPr>
              <p:cNvPr id="215371" name="Line 546"/>
              <p:cNvSpPr>
                <a:spLocks noChangeShapeType="1"/>
              </p:cNvSpPr>
              <p:nvPr/>
            </p:nvSpPr>
            <p:spPr bwMode="auto">
              <a:xfrm flipV="1">
                <a:off x="2188" y="2808"/>
                <a:ext cx="11" cy="10"/>
              </a:xfrm>
              <a:prstGeom prst="line">
                <a:avLst/>
              </a:prstGeom>
              <a:noFill/>
              <a:ln w="3175">
                <a:solidFill>
                  <a:srgbClr val="000000"/>
                </a:solidFill>
                <a:round/>
                <a:headEnd/>
                <a:tailEnd/>
              </a:ln>
            </p:spPr>
            <p:txBody>
              <a:bodyPr/>
              <a:lstStyle/>
              <a:p>
                <a:endParaRPr lang="zh-TW" altLang="en-US"/>
              </a:p>
            </p:txBody>
          </p:sp>
          <p:sp>
            <p:nvSpPr>
              <p:cNvPr id="215372" name="Line 547"/>
              <p:cNvSpPr>
                <a:spLocks noChangeShapeType="1"/>
              </p:cNvSpPr>
              <p:nvPr/>
            </p:nvSpPr>
            <p:spPr bwMode="auto">
              <a:xfrm flipV="1">
                <a:off x="2206" y="2791"/>
                <a:ext cx="11" cy="11"/>
              </a:xfrm>
              <a:prstGeom prst="line">
                <a:avLst/>
              </a:prstGeom>
              <a:noFill/>
              <a:ln w="3175">
                <a:solidFill>
                  <a:srgbClr val="000000"/>
                </a:solidFill>
                <a:round/>
                <a:headEnd/>
                <a:tailEnd/>
              </a:ln>
            </p:spPr>
            <p:txBody>
              <a:bodyPr/>
              <a:lstStyle/>
              <a:p>
                <a:endParaRPr lang="zh-TW" altLang="en-US"/>
              </a:p>
            </p:txBody>
          </p:sp>
          <p:sp>
            <p:nvSpPr>
              <p:cNvPr id="215373" name="Line 548"/>
              <p:cNvSpPr>
                <a:spLocks noChangeShapeType="1"/>
              </p:cNvSpPr>
              <p:nvPr/>
            </p:nvSpPr>
            <p:spPr bwMode="auto">
              <a:xfrm flipV="1">
                <a:off x="2222" y="2776"/>
                <a:ext cx="11" cy="10"/>
              </a:xfrm>
              <a:prstGeom prst="line">
                <a:avLst/>
              </a:prstGeom>
              <a:noFill/>
              <a:ln w="3175">
                <a:solidFill>
                  <a:srgbClr val="000000"/>
                </a:solidFill>
                <a:round/>
                <a:headEnd/>
                <a:tailEnd/>
              </a:ln>
            </p:spPr>
            <p:txBody>
              <a:bodyPr/>
              <a:lstStyle/>
              <a:p>
                <a:endParaRPr lang="zh-TW" altLang="en-US"/>
              </a:p>
            </p:txBody>
          </p:sp>
          <p:sp>
            <p:nvSpPr>
              <p:cNvPr id="215374" name="Line 549"/>
              <p:cNvSpPr>
                <a:spLocks noChangeShapeType="1"/>
              </p:cNvSpPr>
              <p:nvPr/>
            </p:nvSpPr>
            <p:spPr bwMode="auto">
              <a:xfrm flipV="1">
                <a:off x="2239" y="2759"/>
                <a:ext cx="11" cy="10"/>
              </a:xfrm>
              <a:prstGeom prst="line">
                <a:avLst/>
              </a:prstGeom>
              <a:noFill/>
              <a:ln w="3175">
                <a:solidFill>
                  <a:srgbClr val="000000"/>
                </a:solidFill>
                <a:round/>
                <a:headEnd/>
                <a:tailEnd/>
              </a:ln>
            </p:spPr>
            <p:txBody>
              <a:bodyPr/>
              <a:lstStyle/>
              <a:p>
                <a:endParaRPr lang="zh-TW" altLang="en-US"/>
              </a:p>
            </p:txBody>
          </p:sp>
          <p:sp>
            <p:nvSpPr>
              <p:cNvPr id="215375" name="Line 550"/>
              <p:cNvSpPr>
                <a:spLocks noChangeShapeType="1"/>
              </p:cNvSpPr>
              <p:nvPr/>
            </p:nvSpPr>
            <p:spPr bwMode="auto">
              <a:xfrm flipV="1">
                <a:off x="2256" y="2744"/>
                <a:ext cx="11" cy="10"/>
              </a:xfrm>
              <a:prstGeom prst="line">
                <a:avLst/>
              </a:prstGeom>
              <a:noFill/>
              <a:ln w="3175">
                <a:solidFill>
                  <a:srgbClr val="000000"/>
                </a:solidFill>
                <a:round/>
                <a:headEnd/>
                <a:tailEnd/>
              </a:ln>
            </p:spPr>
            <p:txBody>
              <a:bodyPr/>
              <a:lstStyle/>
              <a:p>
                <a:endParaRPr lang="zh-TW" altLang="en-US"/>
              </a:p>
            </p:txBody>
          </p:sp>
          <p:sp>
            <p:nvSpPr>
              <p:cNvPr id="215376" name="Line 551"/>
              <p:cNvSpPr>
                <a:spLocks noChangeShapeType="1"/>
              </p:cNvSpPr>
              <p:nvPr/>
            </p:nvSpPr>
            <p:spPr bwMode="auto">
              <a:xfrm flipV="1">
                <a:off x="2273" y="2727"/>
                <a:ext cx="11" cy="10"/>
              </a:xfrm>
              <a:prstGeom prst="line">
                <a:avLst/>
              </a:prstGeom>
              <a:noFill/>
              <a:ln w="3175">
                <a:solidFill>
                  <a:srgbClr val="000000"/>
                </a:solidFill>
                <a:round/>
                <a:headEnd/>
                <a:tailEnd/>
              </a:ln>
            </p:spPr>
            <p:txBody>
              <a:bodyPr/>
              <a:lstStyle/>
              <a:p>
                <a:endParaRPr lang="zh-TW" altLang="en-US"/>
              </a:p>
            </p:txBody>
          </p:sp>
          <p:sp>
            <p:nvSpPr>
              <p:cNvPr id="215377" name="Line 552"/>
              <p:cNvSpPr>
                <a:spLocks noChangeShapeType="1"/>
              </p:cNvSpPr>
              <p:nvPr/>
            </p:nvSpPr>
            <p:spPr bwMode="auto">
              <a:xfrm flipV="1">
                <a:off x="2290" y="2712"/>
                <a:ext cx="10" cy="10"/>
              </a:xfrm>
              <a:prstGeom prst="line">
                <a:avLst/>
              </a:prstGeom>
              <a:noFill/>
              <a:ln w="3175">
                <a:solidFill>
                  <a:srgbClr val="000000"/>
                </a:solidFill>
                <a:round/>
                <a:headEnd/>
                <a:tailEnd/>
              </a:ln>
            </p:spPr>
            <p:txBody>
              <a:bodyPr/>
              <a:lstStyle/>
              <a:p>
                <a:endParaRPr lang="zh-TW" altLang="en-US"/>
              </a:p>
            </p:txBody>
          </p:sp>
          <p:sp>
            <p:nvSpPr>
              <p:cNvPr id="215378" name="Line 553"/>
              <p:cNvSpPr>
                <a:spLocks noChangeShapeType="1"/>
              </p:cNvSpPr>
              <p:nvPr/>
            </p:nvSpPr>
            <p:spPr bwMode="auto">
              <a:xfrm flipV="1">
                <a:off x="2307" y="2694"/>
                <a:ext cx="11" cy="10"/>
              </a:xfrm>
              <a:prstGeom prst="line">
                <a:avLst/>
              </a:prstGeom>
              <a:noFill/>
              <a:ln w="3175">
                <a:solidFill>
                  <a:srgbClr val="000000"/>
                </a:solidFill>
                <a:round/>
                <a:headEnd/>
                <a:tailEnd/>
              </a:ln>
            </p:spPr>
            <p:txBody>
              <a:bodyPr/>
              <a:lstStyle/>
              <a:p>
                <a:endParaRPr lang="zh-TW" altLang="en-US"/>
              </a:p>
            </p:txBody>
          </p:sp>
          <p:sp>
            <p:nvSpPr>
              <p:cNvPr id="215379" name="Line 554"/>
              <p:cNvSpPr>
                <a:spLocks noChangeShapeType="1"/>
              </p:cNvSpPr>
              <p:nvPr/>
            </p:nvSpPr>
            <p:spPr bwMode="auto">
              <a:xfrm flipV="1">
                <a:off x="2323" y="2678"/>
                <a:ext cx="10" cy="10"/>
              </a:xfrm>
              <a:prstGeom prst="line">
                <a:avLst/>
              </a:prstGeom>
              <a:noFill/>
              <a:ln w="3175">
                <a:solidFill>
                  <a:srgbClr val="000000"/>
                </a:solidFill>
                <a:round/>
                <a:headEnd/>
                <a:tailEnd/>
              </a:ln>
            </p:spPr>
            <p:txBody>
              <a:bodyPr/>
              <a:lstStyle/>
              <a:p>
                <a:endParaRPr lang="zh-TW" altLang="en-US"/>
              </a:p>
            </p:txBody>
          </p:sp>
          <p:sp>
            <p:nvSpPr>
              <p:cNvPr id="215380" name="Line 555"/>
              <p:cNvSpPr>
                <a:spLocks noChangeShapeType="1"/>
              </p:cNvSpPr>
              <p:nvPr/>
            </p:nvSpPr>
            <p:spPr bwMode="auto">
              <a:xfrm flipV="1">
                <a:off x="2341" y="2667"/>
                <a:ext cx="4" cy="6"/>
              </a:xfrm>
              <a:prstGeom prst="line">
                <a:avLst/>
              </a:prstGeom>
              <a:noFill/>
              <a:ln w="3175">
                <a:solidFill>
                  <a:srgbClr val="000000"/>
                </a:solidFill>
                <a:round/>
                <a:headEnd/>
                <a:tailEnd/>
              </a:ln>
            </p:spPr>
            <p:txBody>
              <a:bodyPr/>
              <a:lstStyle/>
              <a:p>
                <a:endParaRPr lang="zh-TW" altLang="en-US"/>
              </a:p>
            </p:txBody>
          </p:sp>
          <p:sp>
            <p:nvSpPr>
              <p:cNvPr id="215381" name="Line 556"/>
              <p:cNvSpPr>
                <a:spLocks noChangeShapeType="1"/>
              </p:cNvSpPr>
              <p:nvPr/>
            </p:nvSpPr>
            <p:spPr bwMode="auto">
              <a:xfrm flipV="1">
                <a:off x="2345" y="3085"/>
                <a:ext cx="1" cy="20"/>
              </a:xfrm>
              <a:prstGeom prst="line">
                <a:avLst/>
              </a:prstGeom>
              <a:noFill/>
              <a:ln w="3175">
                <a:solidFill>
                  <a:srgbClr val="000000"/>
                </a:solidFill>
                <a:round/>
                <a:headEnd/>
                <a:tailEnd/>
              </a:ln>
            </p:spPr>
            <p:txBody>
              <a:bodyPr/>
              <a:lstStyle/>
              <a:p>
                <a:endParaRPr lang="zh-TW" altLang="en-US"/>
              </a:p>
            </p:txBody>
          </p:sp>
          <p:sp>
            <p:nvSpPr>
              <p:cNvPr id="215382" name="Line 557"/>
              <p:cNvSpPr>
                <a:spLocks noChangeShapeType="1"/>
              </p:cNvSpPr>
              <p:nvPr/>
            </p:nvSpPr>
            <p:spPr bwMode="auto">
              <a:xfrm flipV="1">
                <a:off x="2345" y="3053"/>
                <a:ext cx="1" cy="21"/>
              </a:xfrm>
              <a:prstGeom prst="line">
                <a:avLst/>
              </a:prstGeom>
              <a:noFill/>
              <a:ln w="3175">
                <a:solidFill>
                  <a:srgbClr val="000000"/>
                </a:solidFill>
                <a:round/>
                <a:headEnd/>
                <a:tailEnd/>
              </a:ln>
            </p:spPr>
            <p:txBody>
              <a:bodyPr/>
              <a:lstStyle/>
              <a:p>
                <a:endParaRPr lang="zh-TW" altLang="en-US"/>
              </a:p>
            </p:txBody>
          </p:sp>
          <p:sp>
            <p:nvSpPr>
              <p:cNvPr id="215383" name="Line 558"/>
              <p:cNvSpPr>
                <a:spLocks noChangeShapeType="1"/>
              </p:cNvSpPr>
              <p:nvPr/>
            </p:nvSpPr>
            <p:spPr bwMode="auto">
              <a:xfrm flipV="1">
                <a:off x="2345" y="3021"/>
                <a:ext cx="1" cy="19"/>
              </a:xfrm>
              <a:prstGeom prst="line">
                <a:avLst/>
              </a:prstGeom>
              <a:noFill/>
              <a:ln w="3175">
                <a:solidFill>
                  <a:srgbClr val="000000"/>
                </a:solidFill>
                <a:round/>
                <a:headEnd/>
                <a:tailEnd/>
              </a:ln>
            </p:spPr>
            <p:txBody>
              <a:bodyPr/>
              <a:lstStyle/>
              <a:p>
                <a:endParaRPr lang="zh-TW" altLang="en-US"/>
              </a:p>
            </p:txBody>
          </p:sp>
          <p:sp>
            <p:nvSpPr>
              <p:cNvPr id="215384" name="Line 559"/>
              <p:cNvSpPr>
                <a:spLocks noChangeShapeType="1"/>
              </p:cNvSpPr>
              <p:nvPr/>
            </p:nvSpPr>
            <p:spPr bwMode="auto">
              <a:xfrm flipV="1">
                <a:off x="2345" y="2988"/>
                <a:ext cx="1" cy="21"/>
              </a:xfrm>
              <a:prstGeom prst="line">
                <a:avLst/>
              </a:prstGeom>
              <a:noFill/>
              <a:ln w="3175">
                <a:solidFill>
                  <a:srgbClr val="000000"/>
                </a:solidFill>
                <a:round/>
                <a:headEnd/>
                <a:tailEnd/>
              </a:ln>
            </p:spPr>
            <p:txBody>
              <a:bodyPr/>
              <a:lstStyle/>
              <a:p>
                <a:endParaRPr lang="zh-TW" altLang="en-US"/>
              </a:p>
            </p:txBody>
          </p:sp>
          <p:sp>
            <p:nvSpPr>
              <p:cNvPr id="215385" name="Line 560"/>
              <p:cNvSpPr>
                <a:spLocks noChangeShapeType="1"/>
              </p:cNvSpPr>
              <p:nvPr/>
            </p:nvSpPr>
            <p:spPr bwMode="auto">
              <a:xfrm flipV="1">
                <a:off x="2345" y="2954"/>
                <a:ext cx="1" cy="21"/>
              </a:xfrm>
              <a:prstGeom prst="line">
                <a:avLst/>
              </a:prstGeom>
              <a:noFill/>
              <a:ln w="3175">
                <a:solidFill>
                  <a:srgbClr val="000000"/>
                </a:solidFill>
                <a:round/>
                <a:headEnd/>
                <a:tailEnd/>
              </a:ln>
            </p:spPr>
            <p:txBody>
              <a:bodyPr/>
              <a:lstStyle/>
              <a:p>
                <a:endParaRPr lang="zh-TW" altLang="en-US"/>
              </a:p>
            </p:txBody>
          </p:sp>
          <p:sp>
            <p:nvSpPr>
              <p:cNvPr id="215386" name="Line 561"/>
              <p:cNvSpPr>
                <a:spLocks noChangeShapeType="1"/>
              </p:cNvSpPr>
              <p:nvPr/>
            </p:nvSpPr>
            <p:spPr bwMode="auto">
              <a:xfrm flipV="1">
                <a:off x="2345" y="2923"/>
                <a:ext cx="1" cy="19"/>
              </a:xfrm>
              <a:prstGeom prst="line">
                <a:avLst/>
              </a:prstGeom>
              <a:noFill/>
              <a:ln w="3175">
                <a:solidFill>
                  <a:srgbClr val="000000"/>
                </a:solidFill>
                <a:round/>
                <a:headEnd/>
                <a:tailEnd/>
              </a:ln>
            </p:spPr>
            <p:txBody>
              <a:bodyPr/>
              <a:lstStyle/>
              <a:p>
                <a:endParaRPr lang="zh-TW" altLang="en-US"/>
              </a:p>
            </p:txBody>
          </p:sp>
          <p:sp>
            <p:nvSpPr>
              <p:cNvPr id="215387" name="Line 562"/>
              <p:cNvSpPr>
                <a:spLocks noChangeShapeType="1"/>
              </p:cNvSpPr>
              <p:nvPr/>
            </p:nvSpPr>
            <p:spPr bwMode="auto">
              <a:xfrm flipV="1">
                <a:off x="2345" y="2889"/>
                <a:ext cx="1" cy="21"/>
              </a:xfrm>
              <a:prstGeom prst="line">
                <a:avLst/>
              </a:prstGeom>
              <a:noFill/>
              <a:ln w="3175">
                <a:solidFill>
                  <a:srgbClr val="000000"/>
                </a:solidFill>
                <a:round/>
                <a:headEnd/>
                <a:tailEnd/>
              </a:ln>
            </p:spPr>
            <p:txBody>
              <a:bodyPr/>
              <a:lstStyle/>
              <a:p>
                <a:endParaRPr lang="zh-TW" altLang="en-US"/>
              </a:p>
            </p:txBody>
          </p:sp>
          <p:sp>
            <p:nvSpPr>
              <p:cNvPr id="215388" name="Line 563"/>
              <p:cNvSpPr>
                <a:spLocks noChangeShapeType="1"/>
              </p:cNvSpPr>
              <p:nvPr/>
            </p:nvSpPr>
            <p:spPr bwMode="auto">
              <a:xfrm flipV="1">
                <a:off x="2345" y="2858"/>
                <a:ext cx="1" cy="20"/>
              </a:xfrm>
              <a:prstGeom prst="line">
                <a:avLst/>
              </a:prstGeom>
              <a:noFill/>
              <a:ln w="3175">
                <a:solidFill>
                  <a:srgbClr val="000000"/>
                </a:solidFill>
                <a:round/>
                <a:headEnd/>
                <a:tailEnd/>
              </a:ln>
            </p:spPr>
            <p:txBody>
              <a:bodyPr/>
              <a:lstStyle/>
              <a:p>
                <a:endParaRPr lang="zh-TW" altLang="en-US"/>
              </a:p>
            </p:txBody>
          </p:sp>
          <p:sp>
            <p:nvSpPr>
              <p:cNvPr id="215389" name="Line 564"/>
              <p:cNvSpPr>
                <a:spLocks noChangeShapeType="1"/>
              </p:cNvSpPr>
              <p:nvPr/>
            </p:nvSpPr>
            <p:spPr bwMode="auto">
              <a:xfrm flipV="1">
                <a:off x="2345" y="2825"/>
                <a:ext cx="1" cy="21"/>
              </a:xfrm>
              <a:prstGeom prst="line">
                <a:avLst/>
              </a:prstGeom>
              <a:noFill/>
              <a:ln w="3175">
                <a:solidFill>
                  <a:srgbClr val="000000"/>
                </a:solidFill>
                <a:round/>
                <a:headEnd/>
                <a:tailEnd/>
              </a:ln>
            </p:spPr>
            <p:txBody>
              <a:bodyPr/>
              <a:lstStyle/>
              <a:p>
                <a:endParaRPr lang="zh-TW" altLang="en-US"/>
              </a:p>
            </p:txBody>
          </p:sp>
          <p:sp>
            <p:nvSpPr>
              <p:cNvPr id="215390" name="Line 565"/>
              <p:cNvSpPr>
                <a:spLocks noChangeShapeType="1"/>
              </p:cNvSpPr>
              <p:nvPr/>
            </p:nvSpPr>
            <p:spPr bwMode="auto">
              <a:xfrm flipV="1">
                <a:off x="2345" y="2793"/>
                <a:ext cx="1" cy="21"/>
              </a:xfrm>
              <a:prstGeom prst="line">
                <a:avLst/>
              </a:prstGeom>
              <a:noFill/>
              <a:ln w="3175">
                <a:solidFill>
                  <a:srgbClr val="000000"/>
                </a:solidFill>
                <a:round/>
                <a:headEnd/>
                <a:tailEnd/>
              </a:ln>
            </p:spPr>
            <p:txBody>
              <a:bodyPr/>
              <a:lstStyle/>
              <a:p>
                <a:endParaRPr lang="zh-TW" altLang="en-US"/>
              </a:p>
            </p:txBody>
          </p:sp>
          <p:sp>
            <p:nvSpPr>
              <p:cNvPr id="215391" name="Line 566"/>
              <p:cNvSpPr>
                <a:spLocks noChangeShapeType="1"/>
              </p:cNvSpPr>
              <p:nvPr/>
            </p:nvSpPr>
            <p:spPr bwMode="auto">
              <a:xfrm flipV="1">
                <a:off x="2345" y="2760"/>
                <a:ext cx="1" cy="21"/>
              </a:xfrm>
              <a:prstGeom prst="line">
                <a:avLst/>
              </a:prstGeom>
              <a:noFill/>
              <a:ln w="3175">
                <a:solidFill>
                  <a:srgbClr val="000000"/>
                </a:solidFill>
                <a:round/>
                <a:headEnd/>
                <a:tailEnd/>
              </a:ln>
            </p:spPr>
            <p:txBody>
              <a:bodyPr/>
              <a:lstStyle/>
              <a:p>
                <a:endParaRPr lang="zh-TW" altLang="en-US"/>
              </a:p>
            </p:txBody>
          </p:sp>
        </p:grpSp>
        <p:sp>
          <p:nvSpPr>
            <p:cNvPr id="215065" name="Line 568"/>
            <p:cNvSpPr>
              <a:spLocks noChangeShapeType="1"/>
            </p:cNvSpPr>
            <p:nvPr/>
          </p:nvSpPr>
          <p:spPr bwMode="auto">
            <a:xfrm flipV="1">
              <a:off x="2345" y="2440"/>
              <a:ext cx="1" cy="21"/>
            </a:xfrm>
            <a:prstGeom prst="line">
              <a:avLst/>
            </a:prstGeom>
            <a:noFill/>
            <a:ln w="3175">
              <a:solidFill>
                <a:srgbClr val="000000"/>
              </a:solidFill>
              <a:round/>
              <a:headEnd/>
              <a:tailEnd/>
            </a:ln>
          </p:spPr>
          <p:txBody>
            <a:bodyPr/>
            <a:lstStyle/>
            <a:p>
              <a:endParaRPr lang="zh-TW" altLang="en-US"/>
            </a:p>
          </p:txBody>
        </p:sp>
        <p:sp>
          <p:nvSpPr>
            <p:cNvPr id="215066" name="Line 569"/>
            <p:cNvSpPr>
              <a:spLocks noChangeShapeType="1"/>
            </p:cNvSpPr>
            <p:nvPr/>
          </p:nvSpPr>
          <p:spPr bwMode="auto">
            <a:xfrm flipV="1">
              <a:off x="2345" y="2409"/>
              <a:ext cx="1" cy="19"/>
            </a:xfrm>
            <a:prstGeom prst="line">
              <a:avLst/>
            </a:prstGeom>
            <a:noFill/>
            <a:ln w="3175">
              <a:solidFill>
                <a:srgbClr val="000000"/>
              </a:solidFill>
              <a:round/>
              <a:headEnd/>
              <a:tailEnd/>
            </a:ln>
          </p:spPr>
          <p:txBody>
            <a:bodyPr/>
            <a:lstStyle/>
            <a:p>
              <a:endParaRPr lang="zh-TW" altLang="en-US"/>
            </a:p>
          </p:txBody>
        </p:sp>
        <p:sp>
          <p:nvSpPr>
            <p:cNvPr id="215067" name="Line 570"/>
            <p:cNvSpPr>
              <a:spLocks noChangeShapeType="1"/>
            </p:cNvSpPr>
            <p:nvPr/>
          </p:nvSpPr>
          <p:spPr bwMode="auto">
            <a:xfrm flipV="1">
              <a:off x="2345" y="2379"/>
              <a:ext cx="1" cy="17"/>
            </a:xfrm>
            <a:prstGeom prst="line">
              <a:avLst/>
            </a:prstGeom>
            <a:noFill/>
            <a:ln w="3175">
              <a:solidFill>
                <a:srgbClr val="000000"/>
              </a:solidFill>
              <a:round/>
              <a:headEnd/>
              <a:tailEnd/>
            </a:ln>
          </p:spPr>
          <p:txBody>
            <a:bodyPr/>
            <a:lstStyle/>
            <a:p>
              <a:endParaRPr lang="zh-TW" altLang="en-US"/>
            </a:p>
          </p:txBody>
        </p:sp>
        <p:sp>
          <p:nvSpPr>
            <p:cNvPr id="215068" name="Line 571"/>
            <p:cNvSpPr>
              <a:spLocks noChangeShapeType="1"/>
            </p:cNvSpPr>
            <p:nvPr/>
          </p:nvSpPr>
          <p:spPr bwMode="auto">
            <a:xfrm flipH="1" flipV="1">
              <a:off x="2528" y="2651"/>
              <a:ext cx="7" cy="14"/>
            </a:xfrm>
            <a:prstGeom prst="line">
              <a:avLst/>
            </a:prstGeom>
            <a:noFill/>
            <a:ln w="3175">
              <a:solidFill>
                <a:srgbClr val="000000"/>
              </a:solidFill>
              <a:round/>
              <a:headEnd/>
              <a:tailEnd/>
            </a:ln>
          </p:spPr>
          <p:txBody>
            <a:bodyPr/>
            <a:lstStyle/>
            <a:p>
              <a:endParaRPr lang="zh-TW" altLang="en-US"/>
            </a:p>
          </p:txBody>
        </p:sp>
        <p:sp>
          <p:nvSpPr>
            <p:cNvPr id="215069" name="Line 572"/>
            <p:cNvSpPr>
              <a:spLocks noChangeShapeType="1"/>
            </p:cNvSpPr>
            <p:nvPr/>
          </p:nvSpPr>
          <p:spPr bwMode="auto">
            <a:xfrm flipH="1" flipV="1">
              <a:off x="2512" y="2631"/>
              <a:ext cx="9" cy="12"/>
            </a:xfrm>
            <a:prstGeom prst="line">
              <a:avLst/>
            </a:prstGeom>
            <a:noFill/>
            <a:ln w="3175">
              <a:solidFill>
                <a:srgbClr val="000000"/>
              </a:solidFill>
              <a:round/>
              <a:headEnd/>
              <a:tailEnd/>
            </a:ln>
          </p:spPr>
          <p:txBody>
            <a:bodyPr/>
            <a:lstStyle/>
            <a:p>
              <a:endParaRPr lang="zh-TW" altLang="en-US"/>
            </a:p>
          </p:txBody>
        </p:sp>
        <p:sp>
          <p:nvSpPr>
            <p:cNvPr id="215070" name="Line 573"/>
            <p:cNvSpPr>
              <a:spLocks noChangeShapeType="1"/>
            </p:cNvSpPr>
            <p:nvPr/>
          </p:nvSpPr>
          <p:spPr bwMode="auto">
            <a:xfrm flipH="1" flipV="1">
              <a:off x="2499" y="2608"/>
              <a:ext cx="8" cy="14"/>
            </a:xfrm>
            <a:prstGeom prst="line">
              <a:avLst/>
            </a:prstGeom>
            <a:noFill/>
            <a:ln w="3175">
              <a:solidFill>
                <a:srgbClr val="000000"/>
              </a:solidFill>
              <a:round/>
              <a:headEnd/>
              <a:tailEnd/>
            </a:ln>
          </p:spPr>
          <p:txBody>
            <a:bodyPr/>
            <a:lstStyle/>
            <a:p>
              <a:endParaRPr lang="zh-TW" altLang="en-US"/>
            </a:p>
          </p:txBody>
        </p:sp>
        <p:sp>
          <p:nvSpPr>
            <p:cNvPr id="215071" name="Line 574"/>
            <p:cNvSpPr>
              <a:spLocks noChangeShapeType="1"/>
            </p:cNvSpPr>
            <p:nvPr/>
          </p:nvSpPr>
          <p:spPr bwMode="auto">
            <a:xfrm flipH="1" flipV="1">
              <a:off x="2485" y="2586"/>
              <a:ext cx="7" cy="14"/>
            </a:xfrm>
            <a:prstGeom prst="line">
              <a:avLst/>
            </a:prstGeom>
            <a:noFill/>
            <a:ln w="3175">
              <a:solidFill>
                <a:srgbClr val="000000"/>
              </a:solidFill>
              <a:round/>
              <a:headEnd/>
              <a:tailEnd/>
            </a:ln>
          </p:spPr>
          <p:txBody>
            <a:bodyPr/>
            <a:lstStyle/>
            <a:p>
              <a:endParaRPr lang="zh-TW" altLang="en-US"/>
            </a:p>
          </p:txBody>
        </p:sp>
        <p:sp>
          <p:nvSpPr>
            <p:cNvPr id="215072" name="Line 575"/>
            <p:cNvSpPr>
              <a:spLocks noChangeShapeType="1"/>
            </p:cNvSpPr>
            <p:nvPr/>
          </p:nvSpPr>
          <p:spPr bwMode="auto">
            <a:xfrm flipH="1" flipV="1">
              <a:off x="2469" y="2566"/>
              <a:ext cx="9" cy="13"/>
            </a:xfrm>
            <a:prstGeom prst="line">
              <a:avLst/>
            </a:prstGeom>
            <a:noFill/>
            <a:ln w="3175">
              <a:solidFill>
                <a:srgbClr val="000000"/>
              </a:solidFill>
              <a:round/>
              <a:headEnd/>
              <a:tailEnd/>
            </a:ln>
          </p:spPr>
          <p:txBody>
            <a:bodyPr/>
            <a:lstStyle/>
            <a:p>
              <a:endParaRPr lang="zh-TW" altLang="en-US"/>
            </a:p>
          </p:txBody>
        </p:sp>
        <p:sp>
          <p:nvSpPr>
            <p:cNvPr id="215073" name="Line 576"/>
            <p:cNvSpPr>
              <a:spLocks noChangeShapeType="1"/>
            </p:cNvSpPr>
            <p:nvPr/>
          </p:nvSpPr>
          <p:spPr bwMode="auto">
            <a:xfrm flipH="1" flipV="1">
              <a:off x="2456" y="2544"/>
              <a:ext cx="8" cy="13"/>
            </a:xfrm>
            <a:prstGeom prst="line">
              <a:avLst/>
            </a:prstGeom>
            <a:noFill/>
            <a:ln w="3175">
              <a:solidFill>
                <a:srgbClr val="000000"/>
              </a:solidFill>
              <a:round/>
              <a:headEnd/>
              <a:tailEnd/>
            </a:ln>
          </p:spPr>
          <p:txBody>
            <a:bodyPr/>
            <a:lstStyle/>
            <a:p>
              <a:endParaRPr lang="zh-TW" altLang="en-US"/>
            </a:p>
          </p:txBody>
        </p:sp>
        <p:sp>
          <p:nvSpPr>
            <p:cNvPr id="215074" name="Line 577"/>
            <p:cNvSpPr>
              <a:spLocks noChangeShapeType="1"/>
            </p:cNvSpPr>
            <p:nvPr/>
          </p:nvSpPr>
          <p:spPr bwMode="auto">
            <a:xfrm flipH="1" flipV="1">
              <a:off x="2440" y="2521"/>
              <a:ext cx="9" cy="14"/>
            </a:xfrm>
            <a:prstGeom prst="line">
              <a:avLst/>
            </a:prstGeom>
            <a:noFill/>
            <a:ln w="3175">
              <a:solidFill>
                <a:srgbClr val="000000"/>
              </a:solidFill>
              <a:round/>
              <a:headEnd/>
              <a:tailEnd/>
            </a:ln>
          </p:spPr>
          <p:txBody>
            <a:bodyPr/>
            <a:lstStyle/>
            <a:p>
              <a:endParaRPr lang="zh-TW" altLang="en-US"/>
            </a:p>
          </p:txBody>
        </p:sp>
        <p:sp>
          <p:nvSpPr>
            <p:cNvPr id="215075" name="Line 578"/>
            <p:cNvSpPr>
              <a:spLocks noChangeShapeType="1"/>
            </p:cNvSpPr>
            <p:nvPr/>
          </p:nvSpPr>
          <p:spPr bwMode="auto">
            <a:xfrm flipH="1" flipV="1">
              <a:off x="2426" y="2501"/>
              <a:ext cx="9" cy="13"/>
            </a:xfrm>
            <a:prstGeom prst="line">
              <a:avLst/>
            </a:prstGeom>
            <a:noFill/>
            <a:ln w="3175">
              <a:solidFill>
                <a:srgbClr val="000000"/>
              </a:solidFill>
              <a:round/>
              <a:headEnd/>
              <a:tailEnd/>
            </a:ln>
          </p:spPr>
          <p:txBody>
            <a:bodyPr/>
            <a:lstStyle/>
            <a:p>
              <a:endParaRPr lang="zh-TW" altLang="en-US"/>
            </a:p>
          </p:txBody>
        </p:sp>
        <p:sp>
          <p:nvSpPr>
            <p:cNvPr id="215076" name="Line 579"/>
            <p:cNvSpPr>
              <a:spLocks noChangeShapeType="1"/>
            </p:cNvSpPr>
            <p:nvPr/>
          </p:nvSpPr>
          <p:spPr bwMode="auto">
            <a:xfrm flipH="1" flipV="1">
              <a:off x="2413" y="2479"/>
              <a:ext cx="8" cy="13"/>
            </a:xfrm>
            <a:prstGeom prst="line">
              <a:avLst/>
            </a:prstGeom>
            <a:noFill/>
            <a:ln w="3175">
              <a:solidFill>
                <a:srgbClr val="000000"/>
              </a:solidFill>
              <a:round/>
              <a:headEnd/>
              <a:tailEnd/>
            </a:ln>
          </p:spPr>
          <p:txBody>
            <a:bodyPr/>
            <a:lstStyle/>
            <a:p>
              <a:endParaRPr lang="zh-TW" altLang="en-US"/>
            </a:p>
          </p:txBody>
        </p:sp>
        <p:sp>
          <p:nvSpPr>
            <p:cNvPr id="215077" name="Line 580"/>
            <p:cNvSpPr>
              <a:spLocks noChangeShapeType="1"/>
            </p:cNvSpPr>
            <p:nvPr/>
          </p:nvSpPr>
          <p:spPr bwMode="auto">
            <a:xfrm flipH="1" flipV="1">
              <a:off x="2397" y="2457"/>
              <a:ext cx="9" cy="13"/>
            </a:xfrm>
            <a:prstGeom prst="line">
              <a:avLst/>
            </a:prstGeom>
            <a:noFill/>
            <a:ln w="3175">
              <a:solidFill>
                <a:srgbClr val="000000"/>
              </a:solidFill>
              <a:round/>
              <a:headEnd/>
              <a:tailEnd/>
            </a:ln>
          </p:spPr>
          <p:txBody>
            <a:bodyPr/>
            <a:lstStyle/>
            <a:p>
              <a:endParaRPr lang="zh-TW" altLang="en-US"/>
            </a:p>
          </p:txBody>
        </p:sp>
        <p:sp>
          <p:nvSpPr>
            <p:cNvPr id="215078" name="Line 581"/>
            <p:cNvSpPr>
              <a:spLocks noChangeShapeType="1"/>
            </p:cNvSpPr>
            <p:nvPr/>
          </p:nvSpPr>
          <p:spPr bwMode="auto">
            <a:xfrm flipH="1" flipV="1">
              <a:off x="2383" y="2437"/>
              <a:ext cx="9" cy="12"/>
            </a:xfrm>
            <a:prstGeom prst="line">
              <a:avLst/>
            </a:prstGeom>
            <a:noFill/>
            <a:ln w="3175">
              <a:solidFill>
                <a:srgbClr val="000000"/>
              </a:solidFill>
              <a:round/>
              <a:headEnd/>
              <a:tailEnd/>
            </a:ln>
          </p:spPr>
          <p:txBody>
            <a:bodyPr/>
            <a:lstStyle/>
            <a:p>
              <a:endParaRPr lang="zh-TW" altLang="en-US"/>
            </a:p>
          </p:txBody>
        </p:sp>
        <p:sp>
          <p:nvSpPr>
            <p:cNvPr id="215079" name="Line 582"/>
            <p:cNvSpPr>
              <a:spLocks noChangeShapeType="1"/>
            </p:cNvSpPr>
            <p:nvPr/>
          </p:nvSpPr>
          <p:spPr bwMode="auto">
            <a:xfrm flipH="1" flipV="1">
              <a:off x="2370" y="2415"/>
              <a:ext cx="8" cy="12"/>
            </a:xfrm>
            <a:prstGeom prst="line">
              <a:avLst/>
            </a:prstGeom>
            <a:noFill/>
            <a:ln w="3175">
              <a:solidFill>
                <a:srgbClr val="000000"/>
              </a:solidFill>
              <a:round/>
              <a:headEnd/>
              <a:tailEnd/>
            </a:ln>
          </p:spPr>
          <p:txBody>
            <a:bodyPr/>
            <a:lstStyle/>
            <a:p>
              <a:endParaRPr lang="zh-TW" altLang="en-US"/>
            </a:p>
          </p:txBody>
        </p:sp>
        <p:sp>
          <p:nvSpPr>
            <p:cNvPr id="215080" name="Line 583"/>
            <p:cNvSpPr>
              <a:spLocks noChangeShapeType="1"/>
            </p:cNvSpPr>
            <p:nvPr/>
          </p:nvSpPr>
          <p:spPr bwMode="auto">
            <a:xfrm flipH="1" flipV="1">
              <a:off x="2354" y="2393"/>
              <a:ext cx="9" cy="13"/>
            </a:xfrm>
            <a:prstGeom prst="line">
              <a:avLst/>
            </a:prstGeom>
            <a:noFill/>
            <a:ln w="3175">
              <a:solidFill>
                <a:srgbClr val="000000"/>
              </a:solidFill>
              <a:round/>
              <a:headEnd/>
              <a:tailEnd/>
            </a:ln>
          </p:spPr>
          <p:txBody>
            <a:bodyPr/>
            <a:lstStyle/>
            <a:p>
              <a:endParaRPr lang="zh-TW" altLang="en-US"/>
            </a:p>
          </p:txBody>
        </p:sp>
        <p:sp>
          <p:nvSpPr>
            <p:cNvPr id="215081" name="Line 584"/>
            <p:cNvSpPr>
              <a:spLocks noChangeShapeType="1"/>
            </p:cNvSpPr>
            <p:nvPr/>
          </p:nvSpPr>
          <p:spPr bwMode="auto">
            <a:xfrm flipH="1" flipV="1">
              <a:off x="2345" y="2379"/>
              <a:ext cx="4" cy="6"/>
            </a:xfrm>
            <a:prstGeom prst="line">
              <a:avLst/>
            </a:prstGeom>
            <a:noFill/>
            <a:ln w="3175">
              <a:solidFill>
                <a:srgbClr val="000000"/>
              </a:solidFill>
              <a:round/>
              <a:headEnd/>
              <a:tailEnd/>
            </a:ln>
          </p:spPr>
          <p:txBody>
            <a:bodyPr/>
            <a:lstStyle/>
            <a:p>
              <a:endParaRPr lang="zh-TW" altLang="en-US"/>
            </a:p>
          </p:txBody>
        </p:sp>
        <p:sp>
          <p:nvSpPr>
            <p:cNvPr id="215082" name="Line 585"/>
            <p:cNvSpPr>
              <a:spLocks noChangeShapeType="1"/>
            </p:cNvSpPr>
            <p:nvPr/>
          </p:nvSpPr>
          <p:spPr bwMode="auto">
            <a:xfrm flipV="1">
              <a:off x="2032" y="2594"/>
              <a:ext cx="75" cy="172"/>
            </a:xfrm>
            <a:prstGeom prst="line">
              <a:avLst/>
            </a:prstGeom>
            <a:noFill/>
            <a:ln w="3175">
              <a:solidFill>
                <a:srgbClr val="000000"/>
              </a:solidFill>
              <a:round/>
              <a:headEnd/>
              <a:tailEnd/>
            </a:ln>
          </p:spPr>
          <p:txBody>
            <a:bodyPr/>
            <a:lstStyle/>
            <a:p>
              <a:endParaRPr lang="zh-TW" altLang="en-US"/>
            </a:p>
          </p:txBody>
        </p:sp>
        <p:sp>
          <p:nvSpPr>
            <p:cNvPr id="215083" name="Line 586"/>
            <p:cNvSpPr>
              <a:spLocks noChangeShapeType="1"/>
            </p:cNvSpPr>
            <p:nvPr/>
          </p:nvSpPr>
          <p:spPr bwMode="auto">
            <a:xfrm flipH="1">
              <a:off x="1869" y="2561"/>
              <a:ext cx="238" cy="2"/>
            </a:xfrm>
            <a:prstGeom prst="line">
              <a:avLst/>
            </a:prstGeom>
            <a:noFill/>
            <a:ln w="3175">
              <a:solidFill>
                <a:srgbClr val="000000"/>
              </a:solidFill>
              <a:round/>
              <a:headEnd/>
              <a:tailEnd/>
            </a:ln>
          </p:spPr>
          <p:txBody>
            <a:bodyPr/>
            <a:lstStyle/>
            <a:p>
              <a:endParaRPr lang="zh-TW" altLang="en-US"/>
            </a:p>
          </p:txBody>
        </p:sp>
        <p:sp>
          <p:nvSpPr>
            <p:cNvPr id="215084" name="Line 587"/>
            <p:cNvSpPr>
              <a:spLocks noChangeShapeType="1"/>
            </p:cNvSpPr>
            <p:nvPr/>
          </p:nvSpPr>
          <p:spPr bwMode="auto">
            <a:xfrm>
              <a:off x="1869" y="2594"/>
              <a:ext cx="125" cy="172"/>
            </a:xfrm>
            <a:prstGeom prst="line">
              <a:avLst/>
            </a:prstGeom>
            <a:noFill/>
            <a:ln w="3175">
              <a:solidFill>
                <a:srgbClr val="000000"/>
              </a:solidFill>
              <a:round/>
              <a:headEnd/>
              <a:tailEnd/>
            </a:ln>
          </p:spPr>
          <p:txBody>
            <a:bodyPr/>
            <a:lstStyle/>
            <a:p>
              <a:endParaRPr lang="zh-TW" altLang="en-US"/>
            </a:p>
          </p:txBody>
        </p:sp>
        <p:sp>
          <p:nvSpPr>
            <p:cNvPr id="215085" name="Line 588"/>
            <p:cNvSpPr>
              <a:spLocks noChangeShapeType="1"/>
            </p:cNvSpPr>
            <p:nvPr/>
          </p:nvSpPr>
          <p:spPr bwMode="auto">
            <a:xfrm flipH="1" flipV="1">
              <a:off x="1869" y="2594"/>
              <a:ext cx="29" cy="274"/>
            </a:xfrm>
            <a:prstGeom prst="line">
              <a:avLst/>
            </a:prstGeom>
            <a:noFill/>
            <a:ln w="3175">
              <a:solidFill>
                <a:srgbClr val="000000"/>
              </a:solidFill>
              <a:round/>
              <a:headEnd/>
              <a:tailEnd/>
            </a:ln>
          </p:spPr>
          <p:txBody>
            <a:bodyPr/>
            <a:lstStyle/>
            <a:p>
              <a:endParaRPr lang="zh-TW" altLang="en-US"/>
            </a:p>
          </p:txBody>
        </p:sp>
        <p:sp>
          <p:nvSpPr>
            <p:cNvPr id="215086" name="Line 589"/>
            <p:cNvSpPr>
              <a:spLocks noChangeShapeType="1"/>
            </p:cNvSpPr>
            <p:nvPr/>
          </p:nvSpPr>
          <p:spPr bwMode="auto">
            <a:xfrm flipH="1">
              <a:off x="1898" y="2817"/>
              <a:ext cx="96" cy="51"/>
            </a:xfrm>
            <a:prstGeom prst="line">
              <a:avLst/>
            </a:prstGeom>
            <a:noFill/>
            <a:ln w="3175">
              <a:solidFill>
                <a:srgbClr val="000000"/>
              </a:solidFill>
              <a:round/>
              <a:headEnd/>
              <a:tailEnd/>
            </a:ln>
          </p:spPr>
          <p:txBody>
            <a:bodyPr/>
            <a:lstStyle/>
            <a:p>
              <a:endParaRPr lang="zh-TW" altLang="en-US"/>
            </a:p>
          </p:txBody>
        </p:sp>
        <p:sp>
          <p:nvSpPr>
            <p:cNvPr id="215087" name="Line 590"/>
            <p:cNvSpPr>
              <a:spLocks noChangeShapeType="1"/>
            </p:cNvSpPr>
            <p:nvPr/>
          </p:nvSpPr>
          <p:spPr bwMode="auto">
            <a:xfrm flipH="1">
              <a:off x="1898" y="2848"/>
              <a:ext cx="418" cy="20"/>
            </a:xfrm>
            <a:prstGeom prst="line">
              <a:avLst/>
            </a:prstGeom>
            <a:noFill/>
            <a:ln w="3175">
              <a:solidFill>
                <a:srgbClr val="000000"/>
              </a:solidFill>
              <a:round/>
              <a:headEnd/>
              <a:tailEnd/>
            </a:ln>
          </p:spPr>
          <p:txBody>
            <a:bodyPr/>
            <a:lstStyle/>
            <a:p>
              <a:endParaRPr lang="zh-TW" altLang="en-US"/>
            </a:p>
          </p:txBody>
        </p:sp>
        <p:sp>
          <p:nvSpPr>
            <p:cNvPr id="215088" name="Rectangle 591"/>
            <p:cNvSpPr>
              <a:spLocks noChangeArrowheads="1"/>
            </p:cNvSpPr>
            <p:nvPr/>
          </p:nvSpPr>
          <p:spPr bwMode="auto">
            <a:xfrm>
              <a:off x="2687" y="1665"/>
              <a:ext cx="219" cy="175"/>
            </a:xfrm>
            <a:prstGeom prst="rect">
              <a:avLst/>
            </a:prstGeom>
            <a:noFill/>
            <a:ln w="9525">
              <a:noFill/>
              <a:miter lim="800000"/>
              <a:headEnd/>
              <a:tailEnd/>
            </a:ln>
          </p:spPr>
          <p:txBody>
            <a:bodyPr/>
            <a:lstStyle/>
            <a:p>
              <a:endParaRPr lang="zh-TW" altLang="en-US"/>
            </a:p>
          </p:txBody>
        </p:sp>
        <p:sp>
          <p:nvSpPr>
            <p:cNvPr id="215089" name="Rectangle 592"/>
            <p:cNvSpPr>
              <a:spLocks noChangeArrowheads="1"/>
            </p:cNvSpPr>
            <p:nvPr/>
          </p:nvSpPr>
          <p:spPr bwMode="auto">
            <a:xfrm>
              <a:off x="2707" y="1536"/>
              <a:ext cx="299" cy="236"/>
            </a:xfrm>
            <a:prstGeom prst="rect">
              <a:avLst/>
            </a:prstGeom>
            <a:noFill/>
            <a:ln w="9525">
              <a:noFill/>
              <a:miter lim="800000"/>
              <a:headEnd/>
              <a:tailEnd/>
            </a:ln>
          </p:spPr>
          <p:txBody>
            <a:bodyPr wrap="none" lIns="0" tIns="0" rIns="0" bIns="0">
              <a:spAutoFit/>
            </a:bodyPr>
            <a:lstStyle/>
            <a:p>
              <a:pPr algn="ctr"/>
              <a:r>
                <a:rPr lang="zh-TW" altLang="en-US" sz="1600" b="1">
                  <a:solidFill>
                    <a:srgbClr val="9900CC"/>
                  </a:solidFill>
                  <a:latin typeface="Times New Roman" pitchFamily="18" charset="0"/>
                  <a:ea typeface="標楷體" pitchFamily="65" charset="-120"/>
                </a:rPr>
                <a:t>系統性</a:t>
              </a:r>
            </a:p>
            <a:p>
              <a:pPr algn="ctr"/>
              <a:r>
                <a:rPr lang="zh-TW" altLang="en-US" sz="1600" b="1">
                  <a:solidFill>
                    <a:srgbClr val="9900CC"/>
                  </a:solidFill>
                  <a:latin typeface="Times New Roman" pitchFamily="18" charset="0"/>
                  <a:ea typeface="標楷體" pitchFamily="65" charset="-120"/>
                </a:rPr>
                <a:t>記憶</a:t>
              </a:r>
            </a:p>
          </p:txBody>
        </p:sp>
        <p:sp>
          <p:nvSpPr>
            <p:cNvPr id="215090" name="Rectangle 594"/>
            <p:cNvSpPr>
              <a:spLocks noChangeArrowheads="1"/>
            </p:cNvSpPr>
            <p:nvPr/>
          </p:nvSpPr>
          <p:spPr bwMode="auto">
            <a:xfrm>
              <a:off x="2645" y="2240"/>
              <a:ext cx="232" cy="129"/>
            </a:xfrm>
            <a:prstGeom prst="rect">
              <a:avLst/>
            </a:prstGeom>
            <a:noFill/>
            <a:ln w="9525">
              <a:noFill/>
              <a:miter lim="800000"/>
              <a:headEnd/>
              <a:tailEnd/>
            </a:ln>
          </p:spPr>
          <p:txBody>
            <a:bodyPr/>
            <a:lstStyle/>
            <a:p>
              <a:endParaRPr lang="zh-TW" altLang="en-US"/>
            </a:p>
          </p:txBody>
        </p:sp>
        <p:sp>
          <p:nvSpPr>
            <p:cNvPr id="215091" name="Rectangle 595"/>
            <p:cNvSpPr>
              <a:spLocks noChangeArrowheads="1"/>
            </p:cNvSpPr>
            <p:nvPr/>
          </p:nvSpPr>
          <p:spPr bwMode="auto">
            <a:xfrm>
              <a:off x="2645" y="2257"/>
              <a:ext cx="220" cy="176"/>
            </a:xfrm>
            <a:prstGeom prst="rect">
              <a:avLst/>
            </a:prstGeom>
            <a:noFill/>
            <a:ln w="9525">
              <a:noFill/>
              <a:miter lim="800000"/>
              <a:headEnd/>
              <a:tailEnd/>
            </a:ln>
          </p:spPr>
          <p:txBody>
            <a:bodyPr/>
            <a:lstStyle/>
            <a:p>
              <a:endParaRPr lang="zh-TW" altLang="en-US"/>
            </a:p>
          </p:txBody>
        </p:sp>
        <p:sp>
          <p:nvSpPr>
            <p:cNvPr id="215092" name="Rectangle 596"/>
            <p:cNvSpPr>
              <a:spLocks noChangeArrowheads="1"/>
            </p:cNvSpPr>
            <p:nvPr/>
          </p:nvSpPr>
          <p:spPr bwMode="auto">
            <a:xfrm>
              <a:off x="2707" y="2112"/>
              <a:ext cx="299" cy="236"/>
            </a:xfrm>
            <a:prstGeom prst="rect">
              <a:avLst/>
            </a:prstGeom>
            <a:noFill/>
            <a:ln w="9525">
              <a:noFill/>
              <a:miter lim="800000"/>
              <a:headEnd/>
              <a:tailEnd/>
            </a:ln>
          </p:spPr>
          <p:txBody>
            <a:bodyPr wrap="none" lIns="0" tIns="0" rIns="0" bIns="0">
              <a:spAutoFit/>
            </a:bodyPr>
            <a:lstStyle/>
            <a:p>
              <a:pPr algn="ctr"/>
              <a:r>
                <a:rPr lang="zh-TW" altLang="en-US" sz="1600" b="1">
                  <a:solidFill>
                    <a:srgbClr val="000000"/>
                  </a:solidFill>
                  <a:latin typeface="Times New Roman" pitchFamily="18" charset="0"/>
                  <a:ea typeface="標楷體" pitchFamily="65" charset="-120"/>
                </a:rPr>
                <a:t>群體性</a:t>
              </a:r>
            </a:p>
            <a:p>
              <a:pPr algn="ctr"/>
              <a:r>
                <a:rPr lang="zh-TW" altLang="en-US" sz="1600" b="1">
                  <a:solidFill>
                    <a:srgbClr val="000000"/>
                  </a:solidFill>
                  <a:latin typeface="Times New Roman" pitchFamily="18" charset="0"/>
                  <a:ea typeface="標楷體" pitchFamily="65" charset="-120"/>
                </a:rPr>
                <a:t>記憶</a:t>
              </a:r>
              <a:endParaRPr lang="zh-TW" altLang="en-US" sz="1600" b="1">
                <a:latin typeface="Times New Roman" pitchFamily="18" charset="0"/>
                <a:ea typeface="標楷體" pitchFamily="65" charset="-120"/>
              </a:endParaRPr>
            </a:p>
          </p:txBody>
        </p:sp>
        <p:sp>
          <p:nvSpPr>
            <p:cNvPr id="215093" name="Rectangle 598"/>
            <p:cNvSpPr>
              <a:spLocks noChangeArrowheads="1"/>
            </p:cNvSpPr>
            <p:nvPr/>
          </p:nvSpPr>
          <p:spPr bwMode="auto">
            <a:xfrm>
              <a:off x="2635" y="2833"/>
              <a:ext cx="215" cy="129"/>
            </a:xfrm>
            <a:prstGeom prst="rect">
              <a:avLst/>
            </a:prstGeom>
            <a:noFill/>
            <a:ln w="9525">
              <a:noFill/>
              <a:miter lim="800000"/>
              <a:headEnd/>
              <a:tailEnd/>
            </a:ln>
          </p:spPr>
          <p:txBody>
            <a:bodyPr/>
            <a:lstStyle/>
            <a:p>
              <a:endParaRPr lang="zh-TW" altLang="en-US"/>
            </a:p>
          </p:txBody>
        </p:sp>
        <p:sp>
          <p:nvSpPr>
            <p:cNvPr id="215094" name="Rectangle 599"/>
            <p:cNvSpPr>
              <a:spLocks noChangeArrowheads="1"/>
            </p:cNvSpPr>
            <p:nvPr/>
          </p:nvSpPr>
          <p:spPr bwMode="auto">
            <a:xfrm>
              <a:off x="2714" y="2850"/>
              <a:ext cx="147" cy="176"/>
            </a:xfrm>
            <a:prstGeom prst="rect">
              <a:avLst/>
            </a:prstGeom>
            <a:noFill/>
            <a:ln w="9525">
              <a:noFill/>
              <a:miter lim="800000"/>
              <a:headEnd/>
              <a:tailEnd/>
            </a:ln>
          </p:spPr>
          <p:txBody>
            <a:bodyPr/>
            <a:lstStyle/>
            <a:p>
              <a:endParaRPr lang="zh-TW" altLang="en-US"/>
            </a:p>
          </p:txBody>
        </p:sp>
        <p:sp>
          <p:nvSpPr>
            <p:cNvPr id="215095" name="Rectangle 600"/>
            <p:cNvSpPr>
              <a:spLocks noChangeArrowheads="1"/>
            </p:cNvSpPr>
            <p:nvPr/>
          </p:nvSpPr>
          <p:spPr bwMode="auto">
            <a:xfrm>
              <a:off x="2708" y="2640"/>
              <a:ext cx="200" cy="236"/>
            </a:xfrm>
            <a:prstGeom prst="rect">
              <a:avLst/>
            </a:prstGeom>
            <a:noFill/>
            <a:ln w="9525">
              <a:noFill/>
              <a:miter lim="800000"/>
              <a:headEnd/>
              <a:tailEnd/>
            </a:ln>
          </p:spPr>
          <p:txBody>
            <a:bodyPr wrap="none" lIns="0" tIns="0" rIns="0" bIns="0">
              <a:spAutoFit/>
            </a:bodyPr>
            <a:lstStyle/>
            <a:p>
              <a:pPr algn="ctr"/>
              <a:r>
                <a:rPr lang="zh-TW" altLang="en-US" sz="1600" b="1">
                  <a:solidFill>
                    <a:schemeClr val="hlink"/>
                  </a:solidFill>
                  <a:latin typeface="Times New Roman" pitchFamily="18" charset="0"/>
                  <a:ea typeface="標楷體" pitchFamily="65" charset="-120"/>
                </a:rPr>
                <a:t>個人</a:t>
              </a:r>
            </a:p>
            <a:p>
              <a:pPr algn="ctr"/>
              <a:r>
                <a:rPr lang="zh-TW" altLang="en-US" sz="1600" b="1">
                  <a:solidFill>
                    <a:schemeClr val="hlink"/>
                  </a:solidFill>
                  <a:latin typeface="Times New Roman" pitchFamily="18" charset="0"/>
                  <a:ea typeface="標楷體" pitchFamily="65" charset="-120"/>
                </a:rPr>
                <a:t>記憶</a:t>
              </a:r>
            </a:p>
          </p:txBody>
        </p:sp>
        <p:sp>
          <p:nvSpPr>
            <p:cNvPr id="215096" name="Rectangle 602"/>
            <p:cNvSpPr>
              <a:spLocks noChangeArrowheads="1"/>
            </p:cNvSpPr>
            <p:nvPr/>
          </p:nvSpPr>
          <p:spPr bwMode="auto">
            <a:xfrm>
              <a:off x="2825" y="2850"/>
              <a:ext cx="18" cy="89"/>
            </a:xfrm>
            <a:prstGeom prst="rect">
              <a:avLst/>
            </a:prstGeom>
            <a:noFill/>
            <a:ln w="9525">
              <a:noFill/>
              <a:miter lim="800000"/>
              <a:headEnd/>
              <a:tailEnd/>
            </a:ln>
          </p:spPr>
          <p:txBody>
            <a:bodyPr/>
            <a:lstStyle/>
            <a:p>
              <a:endParaRPr lang="zh-TW" altLang="en-US"/>
            </a:p>
          </p:txBody>
        </p:sp>
        <p:sp>
          <p:nvSpPr>
            <p:cNvPr id="215097" name="Rectangle 603"/>
            <p:cNvSpPr>
              <a:spLocks noChangeArrowheads="1"/>
            </p:cNvSpPr>
            <p:nvPr/>
          </p:nvSpPr>
          <p:spPr bwMode="auto">
            <a:xfrm>
              <a:off x="2847" y="2862"/>
              <a:ext cx="14"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a:t>
              </a:r>
              <a:endParaRPr lang="en-US" altLang="zh-TW" sz="2400">
                <a:latin typeface="Times New Roman" pitchFamily="18" charset="0"/>
                <a:ea typeface="標楷體" pitchFamily="65" charset="-120"/>
              </a:endParaRPr>
            </a:p>
          </p:txBody>
        </p:sp>
        <p:sp>
          <p:nvSpPr>
            <p:cNvPr id="215098" name="Rectangle 604"/>
            <p:cNvSpPr>
              <a:spLocks noChangeArrowheads="1"/>
            </p:cNvSpPr>
            <p:nvPr/>
          </p:nvSpPr>
          <p:spPr bwMode="auto">
            <a:xfrm>
              <a:off x="2124" y="2013"/>
              <a:ext cx="66" cy="130"/>
            </a:xfrm>
            <a:prstGeom prst="rect">
              <a:avLst/>
            </a:prstGeom>
            <a:noFill/>
            <a:ln w="9525">
              <a:noFill/>
              <a:miter lim="800000"/>
              <a:headEnd/>
              <a:tailEnd/>
            </a:ln>
          </p:spPr>
          <p:txBody>
            <a:bodyPr/>
            <a:lstStyle/>
            <a:p>
              <a:endParaRPr lang="zh-TW" altLang="en-US"/>
            </a:p>
          </p:txBody>
        </p:sp>
        <p:sp>
          <p:nvSpPr>
            <p:cNvPr id="215099" name="Rectangle 605"/>
            <p:cNvSpPr>
              <a:spLocks noChangeArrowheads="1"/>
            </p:cNvSpPr>
            <p:nvPr/>
          </p:nvSpPr>
          <p:spPr bwMode="auto">
            <a:xfrm>
              <a:off x="2124" y="2031"/>
              <a:ext cx="51" cy="88"/>
            </a:xfrm>
            <a:prstGeom prst="rect">
              <a:avLst/>
            </a:prstGeom>
            <a:noFill/>
            <a:ln w="9525">
              <a:noFill/>
              <a:miter lim="800000"/>
              <a:headEnd/>
              <a:tailEnd/>
            </a:ln>
          </p:spPr>
          <p:txBody>
            <a:bodyPr/>
            <a:lstStyle/>
            <a:p>
              <a:endParaRPr lang="zh-TW" altLang="en-US"/>
            </a:p>
          </p:txBody>
        </p:sp>
        <p:sp>
          <p:nvSpPr>
            <p:cNvPr id="215100" name="Rectangle 606"/>
            <p:cNvSpPr>
              <a:spLocks noChangeArrowheads="1"/>
            </p:cNvSpPr>
            <p:nvPr/>
          </p:nvSpPr>
          <p:spPr bwMode="auto">
            <a:xfrm>
              <a:off x="2150" y="2043"/>
              <a:ext cx="41"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01" name="Rectangle 607"/>
            <p:cNvSpPr>
              <a:spLocks noChangeArrowheads="1"/>
            </p:cNvSpPr>
            <p:nvPr/>
          </p:nvSpPr>
          <p:spPr bwMode="auto">
            <a:xfrm>
              <a:off x="2167" y="2046"/>
              <a:ext cx="29" cy="77"/>
            </a:xfrm>
            <a:prstGeom prst="rect">
              <a:avLst/>
            </a:prstGeom>
            <a:noFill/>
            <a:ln w="9525">
              <a:noFill/>
              <a:miter lim="800000"/>
              <a:headEnd/>
              <a:tailEnd/>
            </a:ln>
          </p:spPr>
          <p:txBody>
            <a:bodyPr/>
            <a:lstStyle/>
            <a:p>
              <a:endParaRPr lang="zh-TW" altLang="en-US"/>
            </a:p>
          </p:txBody>
        </p:sp>
        <p:sp>
          <p:nvSpPr>
            <p:cNvPr id="215102" name="Rectangle 608"/>
            <p:cNvSpPr>
              <a:spLocks noChangeArrowheads="1"/>
            </p:cNvSpPr>
            <p:nvPr/>
          </p:nvSpPr>
          <p:spPr bwMode="auto">
            <a:xfrm>
              <a:off x="2167" y="2056"/>
              <a:ext cx="22" cy="54"/>
            </a:xfrm>
            <a:prstGeom prst="rect">
              <a:avLst/>
            </a:prstGeom>
            <a:noFill/>
            <a:ln w="9525">
              <a:noFill/>
              <a:miter lim="800000"/>
              <a:headEnd/>
              <a:tailEnd/>
            </a:ln>
          </p:spPr>
          <p:txBody>
            <a:bodyPr/>
            <a:lstStyle/>
            <a:p>
              <a:endParaRPr lang="zh-TW" altLang="en-US"/>
            </a:p>
          </p:txBody>
        </p:sp>
        <p:sp>
          <p:nvSpPr>
            <p:cNvPr id="215103" name="Rectangle 609"/>
            <p:cNvSpPr>
              <a:spLocks noChangeArrowheads="1"/>
            </p:cNvSpPr>
            <p:nvPr/>
          </p:nvSpPr>
          <p:spPr bwMode="auto">
            <a:xfrm>
              <a:off x="2180" y="2063"/>
              <a:ext cx="18"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4</a:t>
              </a:r>
              <a:endParaRPr lang="en-US" altLang="zh-TW" sz="2400">
                <a:latin typeface="Times New Roman" pitchFamily="18" charset="0"/>
                <a:ea typeface="標楷體" pitchFamily="65" charset="-120"/>
              </a:endParaRPr>
            </a:p>
          </p:txBody>
        </p:sp>
        <p:sp>
          <p:nvSpPr>
            <p:cNvPr id="215104" name="Rectangle 610"/>
            <p:cNvSpPr>
              <a:spLocks noChangeArrowheads="1"/>
            </p:cNvSpPr>
            <p:nvPr/>
          </p:nvSpPr>
          <p:spPr bwMode="auto">
            <a:xfrm>
              <a:off x="2459" y="1994"/>
              <a:ext cx="66" cy="129"/>
            </a:xfrm>
            <a:prstGeom prst="rect">
              <a:avLst/>
            </a:prstGeom>
            <a:noFill/>
            <a:ln w="9525">
              <a:noFill/>
              <a:miter lim="800000"/>
              <a:headEnd/>
              <a:tailEnd/>
            </a:ln>
          </p:spPr>
          <p:txBody>
            <a:bodyPr/>
            <a:lstStyle/>
            <a:p>
              <a:endParaRPr lang="zh-TW" altLang="en-US"/>
            </a:p>
          </p:txBody>
        </p:sp>
        <p:sp>
          <p:nvSpPr>
            <p:cNvPr id="215105" name="Rectangle 611"/>
            <p:cNvSpPr>
              <a:spLocks noChangeArrowheads="1"/>
            </p:cNvSpPr>
            <p:nvPr/>
          </p:nvSpPr>
          <p:spPr bwMode="auto">
            <a:xfrm>
              <a:off x="2459" y="2011"/>
              <a:ext cx="51" cy="88"/>
            </a:xfrm>
            <a:prstGeom prst="rect">
              <a:avLst/>
            </a:prstGeom>
            <a:noFill/>
            <a:ln w="9525">
              <a:noFill/>
              <a:miter lim="800000"/>
              <a:headEnd/>
              <a:tailEnd/>
            </a:ln>
          </p:spPr>
          <p:txBody>
            <a:bodyPr/>
            <a:lstStyle/>
            <a:p>
              <a:endParaRPr lang="zh-TW" altLang="en-US"/>
            </a:p>
          </p:txBody>
        </p:sp>
        <p:sp>
          <p:nvSpPr>
            <p:cNvPr id="215106" name="Rectangle 612"/>
            <p:cNvSpPr>
              <a:spLocks noChangeArrowheads="1"/>
            </p:cNvSpPr>
            <p:nvPr/>
          </p:nvSpPr>
          <p:spPr bwMode="auto">
            <a:xfrm>
              <a:off x="2486" y="2023"/>
              <a:ext cx="40"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07" name="Rectangle 613"/>
            <p:cNvSpPr>
              <a:spLocks noChangeArrowheads="1"/>
            </p:cNvSpPr>
            <p:nvPr/>
          </p:nvSpPr>
          <p:spPr bwMode="auto">
            <a:xfrm>
              <a:off x="2500" y="2028"/>
              <a:ext cx="29" cy="77"/>
            </a:xfrm>
            <a:prstGeom prst="rect">
              <a:avLst/>
            </a:prstGeom>
            <a:noFill/>
            <a:ln w="9525">
              <a:noFill/>
              <a:miter lim="800000"/>
              <a:headEnd/>
              <a:tailEnd/>
            </a:ln>
          </p:spPr>
          <p:txBody>
            <a:bodyPr/>
            <a:lstStyle/>
            <a:p>
              <a:endParaRPr lang="zh-TW" altLang="en-US"/>
            </a:p>
          </p:txBody>
        </p:sp>
        <p:sp>
          <p:nvSpPr>
            <p:cNvPr id="215108" name="Rectangle 614"/>
            <p:cNvSpPr>
              <a:spLocks noChangeArrowheads="1"/>
            </p:cNvSpPr>
            <p:nvPr/>
          </p:nvSpPr>
          <p:spPr bwMode="auto">
            <a:xfrm>
              <a:off x="2500" y="2038"/>
              <a:ext cx="22" cy="54"/>
            </a:xfrm>
            <a:prstGeom prst="rect">
              <a:avLst/>
            </a:prstGeom>
            <a:noFill/>
            <a:ln w="9525">
              <a:noFill/>
              <a:miter lim="800000"/>
              <a:headEnd/>
              <a:tailEnd/>
            </a:ln>
          </p:spPr>
          <p:txBody>
            <a:bodyPr/>
            <a:lstStyle/>
            <a:p>
              <a:endParaRPr lang="zh-TW" altLang="en-US"/>
            </a:p>
          </p:txBody>
        </p:sp>
        <p:sp>
          <p:nvSpPr>
            <p:cNvPr id="215109" name="Rectangle 615"/>
            <p:cNvSpPr>
              <a:spLocks noChangeArrowheads="1"/>
            </p:cNvSpPr>
            <p:nvPr/>
          </p:nvSpPr>
          <p:spPr bwMode="auto">
            <a:xfrm>
              <a:off x="2513" y="2045"/>
              <a:ext cx="19"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3</a:t>
              </a:r>
              <a:endParaRPr lang="en-US" altLang="zh-TW" sz="2400">
                <a:latin typeface="Times New Roman" pitchFamily="18" charset="0"/>
                <a:ea typeface="標楷體" pitchFamily="65" charset="-120"/>
              </a:endParaRPr>
            </a:p>
          </p:txBody>
        </p:sp>
        <p:sp>
          <p:nvSpPr>
            <p:cNvPr id="215110" name="Rectangle 616"/>
            <p:cNvSpPr>
              <a:spLocks noChangeArrowheads="1"/>
            </p:cNvSpPr>
            <p:nvPr/>
          </p:nvSpPr>
          <p:spPr bwMode="auto">
            <a:xfrm>
              <a:off x="2322" y="2258"/>
              <a:ext cx="66" cy="130"/>
            </a:xfrm>
            <a:prstGeom prst="rect">
              <a:avLst/>
            </a:prstGeom>
            <a:noFill/>
            <a:ln w="9525">
              <a:noFill/>
              <a:miter lim="800000"/>
              <a:headEnd/>
              <a:tailEnd/>
            </a:ln>
          </p:spPr>
          <p:txBody>
            <a:bodyPr/>
            <a:lstStyle/>
            <a:p>
              <a:endParaRPr lang="zh-TW" altLang="en-US"/>
            </a:p>
          </p:txBody>
        </p:sp>
        <p:sp>
          <p:nvSpPr>
            <p:cNvPr id="215111" name="Rectangle 617"/>
            <p:cNvSpPr>
              <a:spLocks noChangeArrowheads="1"/>
            </p:cNvSpPr>
            <p:nvPr/>
          </p:nvSpPr>
          <p:spPr bwMode="auto">
            <a:xfrm>
              <a:off x="2322" y="2276"/>
              <a:ext cx="50" cy="89"/>
            </a:xfrm>
            <a:prstGeom prst="rect">
              <a:avLst/>
            </a:prstGeom>
            <a:noFill/>
            <a:ln w="9525">
              <a:noFill/>
              <a:miter lim="800000"/>
              <a:headEnd/>
              <a:tailEnd/>
            </a:ln>
          </p:spPr>
          <p:txBody>
            <a:bodyPr/>
            <a:lstStyle/>
            <a:p>
              <a:endParaRPr lang="zh-TW" altLang="en-US"/>
            </a:p>
          </p:txBody>
        </p:sp>
        <p:sp>
          <p:nvSpPr>
            <p:cNvPr id="215112" name="Rectangle 618"/>
            <p:cNvSpPr>
              <a:spLocks noChangeArrowheads="1"/>
            </p:cNvSpPr>
            <p:nvPr/>
          </p:nvSpPr>
          <p:spPr bwMode="auto">
            <a:xfrm>
              <a:off x="2347" y="2288"/>
              <a:ext cx="41"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13" name="Rectangle 619"/>
            <p:cNvSpPr>
              <a:spLocks noChangeArrowheads="1"/>
            </p:cNvSpPr>
            <p:nvPr/>
          </p:nvSpPr>
          <p:spPr bwMode="auto">
            <a:xfrm>
              <a:off x="2364" y="2292"/>
              <a:ext cx="27" cy="77"/>
            </a:xfrm>
            <a:prstGeom prst="rect">
              <a:avLst/>
            </a:prstGeom>
            <a:noFill/>
            <a:ln w="9525">
              <a:noFill/>
              <a:miter lim="800000"/>
              <a:headEnd/>
              <a:tailEnd/>
            </a:ln>
          </p:spPr>
          <p:txBody>
            <a:bodyPr/>
            <a:lstStyle/>
            <a:p>
              <a:endParaRPr lang="zh-TW" altLang="en-US"/>
            </a:p>
          </p:txBody>
        </p:sp>
        <p:sp>
          <p:nvSpPr>
            <p:cNvPr id="215114" name="Rectangle 620"/>
            <p:cNvSpPr>
              <a:spLocks noChangeArrowheads="1"/>
            </p:cNvSpPr>
            <p:nvPr/>
          </p:nvSpPr>
          <p:spPr bwMode="auto">
            <a:xfrm>
              <a:off x="2364" y="2303"/>
              <a:ext cx="21" cy="54"/>
            </a:xfrm>
            <a:prstGeom prst="rect">
              <a:avLst/>
            </a:prstGeom>
            <a:noFill/>
            <a:ln w="9525">
              <a:noFill/>
              <a:miter lim="800000"/>
              <a:headEnd/>
              <a:tailEnd/>
            </a:ln>
          </p:spPr>
          <p:txBody>
            <a:bodyPr/>
            <a:lstStyle/>
            <a:p>
              <a:endParaRPr lang="zh-TW" altLang="en-US"/>
            </a:p>
          </p:txBody>
        </p:sp>
        <p:sp>
          <p:nvSpPr>
            <p:cNvPr id="215115" name="Rectangle 621"/>
            <p:cNvSpPr>
              <a:spLocks noChangeArrowheads="1"/>
            </p:cNvSpPr>
            <p:nvPr/>
          </p:nvSpPr>
          <p:spPr bwMode="auto">
            <a:xfrm>
              <a:off x="2377" y="2310"/>
              <a:ext cx="18"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2</a:t>
              </a:r>
              <a:endParaRPr lang="en-US" altLang="zh-TW" sz="2400">
                <a:latin typeface="Times New Roman" pitchFamily="18" charset="0"/>
                <a:ea typeface="標楷體" pitchFamily="65" charset="-120"/>
              </a:endParaRPr>
            </a:p>
          </p:txBody>
        </p:sp>
        <p:sp>
          <p:nvSpPr>
            <p:cNvPr id="215116" name="Rectangle 622"/>
            <p:cNvSpPr>
              <a:spLocks noChangeArrowheads="1"/>
            </p:cNvSpPr>
            <p:nvPr/>
          </p:nvSpPr>
          <p:spPr bwMode="auto">
            <a:xfrm>
              <a:off x="1991" y="2267"/>
              <a:ext cx="67" cy="128"/>
            </a:xfrm>
            <a:prstGeom prst="rect">
              <a:avLst/>
            </a:prstGeom>
            <a:noFill/>
            <a:ln w="9525">
              <a:noFill/>
              <a:miter lim="800000"/>
              <a:headEnd/>
              <a:tailEnd/>
            </a:ln>
          </p:spPr>
          <p:txBody>
            <a:bodyPr/>
            <a:lstStyle/>
            <a:p>
              <a:endParaRPr lang="zh-TW" altLang="en-US"/>
            </a:p>
          </p:txBody>
        </p:sp>
        <p:sp>
          <p:nvSpPr>
            <p:cNvPr id="215117" name="Rectangle 623"/>
            <p:cNvSpPr>
              <a:spLocks noChangeArrowheads="1"/>
            </p:cNvSpPr>
            <p:nvPr/>
          </p:nvSpPr>
          <p:spPr bwMode="auto">
            <a:xfrm>
              <a:off x="1991" y="2284"/>
              <a:ext cx="50" cy="89"/>
            </a:xfrm>
            <a:prstGeom prst="rect">
              <a:avLst/>
            </a:prstGeom>
            <a:noFill/>
            <a:ln w="9525">
              <a:noFill/>
              <a:miter lim="800000"/>
              <a:headEnd/>
              <a:tailEnd/>
            </a:ln>
          </p:spPr>
          <p:txBody>
            <a:bodyPr/>
            <a:lstStyle/>
            <a:p>
              <a:endParaRPr lang="zh-TW" altLang="en-US"/>
            </a:p>
          </p:txBody>
        </p:sp>
        <p:sp>
          <p:nvSpPr>
            <p:cNvPr id="215118" name="Rectangle 624"/>
            <p:cNvSpPr>
              <a:spLocks noChangeArrowheads="1"/>
            </p:cNvSpPr>
            <p:nvPr/>
          </p:nvSpPr>
          <p:spPr bwMode="auto">
            <a:xfrm>
              <a:off x="2017" y="2296"/>
              <a:ext cx="40"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G</a:t>
              </a:r>
              <a:endParaRPr lang="en-US" altLang="zh-TW" sz="2400">
                <a:latin typeface="Times New Roman" pitchFamily="18" charset="0"/>
                <a:ea typeface="標楷體" pitchFamily="65" charset="-120"/>
              </a:endParaRPr>
            </a:p>
          </p:txBody>
        </p:sp>
        <p:sp>
          <p:nvSpPr>
            <p:cNvPr id="215119" name="Rectangle 625"/>
            <p:cNvSpPr>
              <a:spLocks noChangeArrowheads="1"/>
            </p:cNvSpPr>
            <p:nvPr/>
          </p:nvSpPr>
          <p:spPr bwMode="auto">
            <a:xfrm>
              <a:off x="1478" y="1939"/>
              <a:ext cx="96" cy="130"/>
            </a:xfrm>
            <a:prstGeom prst="rect">
              <a:avLst/>
            </a:prstGeom>
            <a:noFill/>
            <a:ln w="9525">
              <a:noFill/>
              <a:miter lim="800000"/>
              <a:headEnd/>
              <a:tailEnd/>
            </a:ln>
          </p:spPr>
          <p:txBody>
            <a:bodyPr/>
            <a:lstStyle/>
            <a:p>
              <a:endParaRPr lang="zh-TW" altLang="en-US"/>
            </a:p>
          </p:txBody>
        </p:sp>
        <p:sp>
          <p:nvSpPr>
            <p:cNvPr id="215120" name="Rectangle 626"/>
            <p:cNvSpPr>
              <a:spLocks noChangeArrowheads="1"/>
            </p:cNvSpPr>
            <p:nvPr/>
          </p:nvSpPr>
          <p:spPr bwMode="auto">
            <a:xfrm>
              <a:off x="1478" y="1955"/>
              <a:ext cx="73" cy="89"/>
            </a:xfrm>
            <a:prstGeom prst="rect">
              <a:avLst/>
            </a:prstGeom>
            <a:noFill/>
            <a:ln w="9525">
              <a:noFill/>
              <a:miter lim="800000"/>
              <a:headEnd/>
              <a:tailEnd/>
            </a:ln>
          </p:spPr>
          <p:txBody>
            <a:bodyPr/>
            <a:lstStyle/>
            <a:p>
              <a:endParaRPr lang="zh-TW" altLang="en-US"/>
            </a:p>
          </p:txBody>
        </p:sp>
        <p:sp>
          <p:nvSpPr>
            <p:cNvPr id="215121" name="Rectangle 627"/>
            <p:cNvSpPr>
              <a:spLocks noChangeArrowheads="1"/>
            </p:cNvSpPr>
            <p:nvPr/>
          </p:nvSpPr>
          <p:spPr bwMode="auto">
            <a:xfrm>
              <a:off x="1510" y="1967"/>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外</a:t>
              </a:r>
              <a:endParaRPr lang="zh-TW" altLang="en-US" sz="2400">
                <a:latin typeface="Times New Roman" pitchFamily="18" charset="0"/>
                <a:ea typeface="標楷體" pitchFamily="65" charset="-120"/>
              </a:endParaRPr>
            </a:p>
          </p:txBody>
        </p:sp>
        <p:sp>
          <p:nvSpPr>
            <p:cNvPr id="215122" name="Rectangle 628"/>
            <p:cNvSpPr>
              <a:spLocks noChangeArrowheads="1"/>
            </p:cNvSpPr>
            <p:nvPr/>
          </p:nvSpPr>
          <p:spPr bwMode="auto">
            <a:xfrm>
              <a:off x="1419" y="2031"/>
              <a:ext cx="98" cy="129"/>
            </a:xfrm>
            <a:prstGeom prst="rect">
              <a:avLst/>
            </a:prstGeom>
            <a:noFill/>
            <a:ln w="9525">
              <a:noFill/>
              <a:miter lim="800000"/>
              <a:headEnd/>
              <a:tailEnd/>
            </a:ln>
          </p:spPr>
          <p:txBody>
            <a:bodyPr/>
            <a:lstStyle/>
            <a:p>
              <a:endParaRPr lang="zh-TW" altLang="en-US"/>
            </a:p>
          </p:txBody>
        </p:sp>
        <p:sp>
          <p:nvSpPr>
            <p:cNvPr id="215123" name="Rectangle 629"/>
            <p:cNvSpPr>
              <a:spLocks noChangeArrowheads="1"/>
            </p:cNvSpPr>
            <p:nvPr/>
          </p:nvSpPr>
          <p:spPr bwMode="auto">
            <a:xfrm>
              <a:off x="1419" y="2048"/>
              <a:ext cx="74" cy="89"/>
            </a:xfrm>
            <a:prstGeom prst="rect">
              <a:avLst/>
            </a:prstGeom>
            <a:noFill/>
            <a:ln w="9525">
              <a:noFill/>
              <a:miter lim="800000"/>
              <a:headEnd/>
              <a:tailEnd/>
            </a:ln>
          </p:spPr>
          <p:txBody>
            <a:bodyPr/>
            <a:lstStyle/>
            <a:p>
              <a:endParaRPr lang="zh-TW" altLang="en-US"/>
            </a:p>
          </p:txBody>
        </p:sp>
        <p:sp>
          <p:nvSpPr>
            <p:cNvPr id="215124" name="Rectangle 630"/>
            <p:cNvSpPr>
              <a:spLocks noChangeArrowheads="1"/>
            </p:cNvSpPr>
            <p:nvPr/>
          </p:nvSpPr>
          <p:spPr bwMode="auto">
            <a:xfrm>
              <a:off x="1451" y="2060"/>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部</a:t>
              </a:r>
              <a:endParaRPr lang="zh-TW" altLang="en-US" sz="2400">
                <a:latin typeface="Times New Roman" pitchFamily="18" charset="0"/>
                <a:ea typeface="標楷體" pitchFamily="65" charset="-120"/>
              </a:endParaRPr>
            </a:p>
          </p:txBody>
        </p:sp>
        <p:sp>
          <p:nvSpPr>
            <p:cNvPr id="215125" name="Rectangle 631"/>
            <p:cNvSpPr>
              <a:spLocks noChangeArrowheads="1"/>
            </p:cNvSpPr>
            <p:nvPr/>
          </p:nvSpPr>
          <p:spPr bwMode="auto">
            <a:xfrm>
              <a:off x="1359" y="2122"/>
              <a:ext cx="97" cy="129"/>
            </a:xfrm>
            <a:prstGeom prst="rect">
              <a:avLst/>
            </a:prstGeom>
            <a:noFill/>
            <a:ln w="9525">
              <a:noFill/>
              <a:miter lim="800000"/>
              <a:headEnd/>
              <a:tailEnd/>
            </a:ln>
          </p:spPr>
          <p:txBody>
            <a:bodyPr/>
            <a:lstStyle/>
            <a:p>
              <a:endParaRPr lang="zh-TW" altLang="en-US"/>
            </a:p>
          </p:txBody>
        </p:sp>
        <p:sp>
          <p:nvSpPr>
            <p:cNvPr id="215126" name="Rectangle 632"/>
            <p:cNvSpPr>
              <a:spLocks noChangeArrowheads="1"/>
            </p:cNvSpPr>
            <p:nvPr/>
          </p:nvSpPr>
          <p:spPr bwMode="auto">
            <a:xfrm>
              <a:off x="1359" y="2139"/>
              <a:ext cx="74" cy="89"/>
            </a:xfrm>
            <a:prstGeom prst="rect">
              <a:avLst/>
            </a:prstGeom>
            <a:noFill/>
            <a:ln w="9525">
              <a:noFill/>
              <a:miter lim="800000"/>
              <a:headEnd/>
              <a:tailEnd/>
            </a:ln>
          </p:spPr>
          <p:txBody>
            <a:bodyPr/>
            <a:lstStyle/>
            <a:p>
              <a:endParaRPr lang="zh-TW" altLang="en-US"/>
            </a:p>
          </p:txBody>
        </p:sp>
        <p:sp>
          <p:nvSpPr>
            <p:cNvPr id="215127" name="Rectangle 633"/>
            <p:cNvSpPr>
              <a:spLocks noChangeArrowheads="1"/>
            </p:cNvSpPr>
            <p:nvPr/>
          </p:nvSpPr>
          <p:spPr bwMode="auto">
            <a:xfrm>
              <a:off x="1390" y="2152"/>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資</a:t>
              </a:r>
              <a:endParaRPr lang="zh-TW" altLang="en-US" sz="2400">
                <a:latin typeface="Times New Roman" pitchFamily="18" charset="0"/>
                <a:ea typeface="標楷體" pitchFamily="65" charset="-120"/>
              </a:endParaRPr>
            </a:p>
          </p:txBody>
        </p:sp>
        <p:sp>
          <p:nvSpPr>
            <p:cNvPr id="215128" name="Rectangle 634"/>
            <p:cNvSpPr>
              <a:spLocks noChangeArrowheads="1"/>
            </p:cNvSpPr>
            <p:nvPr/>
          </p:nvSpPr>
          <p:spPr bwMode="auto">
            <a:xfrm>
              <a:off x="1301" y="2213"/>
              <a:ext cx="97" cy="129"/>
            </a:xfrm>
            <a:prstGeom prst="rect">
              <a:avLst/>
            </a:prstGeom>
            <a:noFill/>
            <a:ln w="9525">
              <a:noFill/>
              <a:miter lim="800000"/>
              <a:headEnd/>
              <a:tailEnd/>
            </a:ln>
          </p:spPr>
          <p:txBody>
            <a:bodyPr/>
            <a:lstStyle/>
            <a:p>
              <a:endParaRPr lang="zh-TW" altLang="en-US"/>
            </a:p>
          </p:txBody>
        </p:sp>
        <p:sp>
          <p:nvSpPr>
            <p:cNvPr id="215129" name="Rectangle 635"/>
            <p:cNvSpPr>
              <a:spLocks noChangeArrowheads="1"/>
            </p:cNvSpPr>
            <p:nvPr/>
          </p:nvSpPr>
          <p:spPr bwMode="auto">
            <a:xfrm>
              <a:off x="1301" y="2230"/>
              <a:ext cx="73" cy="88"/>
            </a:xfrm>
            <a:prstGeom prst="rect">
              <a:avLst/>
            </a:prstGeom>
            <a:noFill/>
            <a:ln w="9525">
              <a:noFill/>
              <a:miter lim="800000"/>
              <a:headEnd/>
              <a:tailEnd/>
            </a:ln>
          </p:spPr>
          <p:txBody>
            <a:bodyPr/>
            <a:lstStyle/>
            <a:p>
              <a:endParaRPr lang="zh-TW" altLang="en-US"/>
            </a:p>
          </p:txBody>
        </p:sp>
        <p:sp>
          <p:nvSpPr>
            <p:cNvPr id="215130" name="Rectangle 636"/>
            <p:cNvSpPr>
              <a:spLocks noChangeArrowheads="1"/>
            </p:cNvSpPr>
            <p:nvPr/>
          </p:nvSpPr>
          <p:spPr bwMode="auto">
            <a:xfrm>
              <a:off x="1333" y="2242"/>
              <a:ext cx="56" cy="66"/>
            </a:xfrm>
            <a:prstGeom prst="rect">
              <a:avLst/>
            </a:prstGeom>
            <a:noFill/>
            <a:ln w="9525">
              <a:noFill/>
              <a:miter lim="800000"/>
              <a:headEnd/>
              <a:tailEnd/>
            </a:ln>
          </p:spPr>
          <p:txBody>
            <a:bodyPr wrap="none" lIns="0" tIns="0" rIns="0" bIns="0">
              <a:spAutoFit/>
            </a:bodyPr>
            <a:lstStyle/>
            <a:p>
              <a:pPr algn="ctr"/>
              <a:r>
                <a:rPr lang="zh-TW" altLang="en-US" sz="900">
                  <a:solidFill>
                    <a:srgbClr val="000000"/>
                  </a:solidFill>
                  <a:latin typeface="Times New Roman" pitchFamily="18" charset="0"/>
                  <a:ea typeface="標楷體" pitchFamily="65" charset="-120"/>
                </a:rPr>
                <a:t>源</a:t>
              </a:r>
              <a:endParaRPr lang="zh-TW" altLang="en-US" sz="2400">
                <a:latin typeface="Times New Roman" pitchFamily="18" charset="0"/>
                <a:ea typeface="標楷體" pitchFamily="65" charset="-120"/>
              </a:endParaRPr>
            </a:p>
          </p:txBody>
        </p:sp>
        <p:sp>
          <p:nvSpPr>
            <p:cNvPr id="215131" name="Rectangle 637"/>
            <p:cNvSpPr>
              <a:spLocks noChangeArrowheads="1"/>
            </p:cNvSpPr>
            <p:nvPr/>
          </p:nvSpPr>
          <p:spPr bwMode="auto">
            <a:xfrm>
              <a:off x="1811" y="2560"/>
              <a:ext cx="31" cy="128"/>
            </a:xfrm>
            <a:prstGeom prst="rect">
              <a:avLst/>
            </a:prstGeom>
            <a:noFill/>
            <a:ln w="9525">
              <a:noFill/>
              <a:miter lim="800000"/>
              <a:headEnd/>
              <a:tailEnd/>
            </a:ln>
          </p:spPr>
          <p:txBody>
            <a:bodyPr/>
            <a:lstStyle/>
            <a:p>
              <a:endParaRPr lang="zh-TW" altLang="en-US"/>
            </a:p>
          </p:txBody>
        </p:sp>
        <p:sp>
          <p:nvSpPr>
            <p:cNvPr id="215132" name="Rectangle 638"/>
            <p:cNvSpPr>
              <a:spLocks noChangeArrowheads="1"/>
            </p:cNvSpPr>
            <p:nvPr/>
          </p:nvSpPr>
          <p:spPr bwMode="auto">
            <a:xfrm>
              <a:off x="1811" y="2576"/>
              <a:ext cx="23" cy="88"/>
            </a:xfrm>
            <a:prstGeom prst="rect">
              <a:avLst/>
            </a:prstGeom>
            <a:noFill/>
            <a:ln w="9525">
              <a:noFill/>
              <a:miter lim="800000"/>
              <a:headEnd/>
              <a:tailEnd/>
            </a:ln>
          </p:spPr>
          <p:txBody>
            <a:bodyPr/>
            <a:lstStyle/>
            <a:p>
              <a:endParaRPr lang="zh-TW" altLang="en-US"/>
            </a:p>
          </p:txBody>
        </p:sp>
        <p:sp>
          <p:nvSpPr>
            <p:cNvPr id="215133" name="Rectangle 639"/>
            <p:cNvSpPr>
              <a:spLocks noChangeArrowheads="1"/>
            </p:cNvSpPr>
            <p:nvPr/>
          </p:nvSpPr>
          <p:spPr bwMode="auto">
            <a:xfrm>
              <a:off x="1834" y="2588"/>
              <a:ext cx="19"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34" name="Rectangle 640"/>
            <p:cNvSpPr>
              <a:spLocks noChangeArrowheads="1"/>
            </p:cNvSpPr>
            <p:nvPr/>
          </p:nvSpPr>
          <p:spPr bwMode="auto">
            <a:xfrm>
              <a:off x="1830" y="2592"/>
              <a:ext cx="29" cy="78"/>
            </a:xfrm>
            <a:prstGeom prst="rect">
              <a:avLst/>
            </a:prstGeom>
            <a:noFill/>
            <a:ln w="9525">
              <a:noFill/>
              <a:miter lim="800000"/>
              <a:headEnd/>
              <a:tailEnd/>
            </a:ln>
          </p:spPr>
          <p:txBody>
            <a:bodyPr/>
            <a:lstStyle/>
            <a:p>
              <a:endParaRPr lang="zh-TW" altLang="en-US"/>
            </a:p>
          </p:txBody>
        </p:sp>
        <p:sp>
          <p:nvSpPr>
            <p:cNvPr id="215135" name="Rectangle 641"/>
            <p:cNvSpPr>
              <a:spLocks noChangeArrowheads="1"/>
            </p:cNvSpPr>
            <p:nvPr/>
          </p:nvSpPr>
          <p:spPr bwMode="auto">
            <a:xfrm>
              <a:off x="1830" y="2603"/>
              <a:ext cx="22" cy="54"/>
            </a:xfrm>
            <a:prstGeom prst="rect">
              <a:avLst/>
            </a:prstGeom>
            <a:noFill/>
            <a:ln w="9525">
              <a:noFill/>
              <a:miter lim="800000"/>
              <a:headEnd/>
              <a:tailEnd/>
            </a:ln>
          </p:spPr>
          <p:txBody>
            <a:bodyPr/>
            <a:lstStyle/>
            <a:p>
              <a:endParaRPr lang="zh-TW" altLang="en-US"/>
            </a:p>
          </p:txBody>
        </p:sp>
        <p:sp>
          <p:nvSpPr>
            <p:cNvPr id="215136" name="Rectangle 642"/>
            <p:cNvSpPr>
              <a:spLocks noChangeArrowheads="1"/>
            </p:cNvSpPr>
            <p:nvPr/>
          </p:nvSpPr>
          <p:spPr bwMode="auto">
            <a:xfrm>
              <a:off x="1843" y="2610"/>
              <a:ext cx="18"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6</a:t>
              </a:r>
              <a:endParaRPr lang="en-US" altLang="zh-TW" sz="2400">
                <a:latin typeface="Times New Roman" pitchFamily="18" charset="0"/>
                <a:ea typeface="標楷體" pitchFamily="65" charset="-120"/>
              </a:endParaRPr>
            </a:p>
          </p:txBody>
        </p:sp>
        <p:sp>
          <p:nvSpPr>
            <p:cNvPr id="215137" name="Rectangle 643"/>
            <p:cNvSpPr>
              <a:spLocks noChangeArrowheads="1"/>
            </p:cNvSpPr>
            <p:nvPr/>
          </p:nvSpPr>
          <p:spPr bwMode="auto">
            <a:xfrm>
              <a:off x="2126" y="2560"/>
              <a:ext cx="31" cy="128"/>
            </a:xfrm>
            <a:prstGeom prst="rect">
              <a:avLst/>
            </a:prstGeom>
            <a:noFill/>
            <a:ln w="9525">
              <a:noFill/>
              <a:miter lim="800000"/>
              <a:headEnd/>
              <a:tailEnd/>
            </a:ln>
          </p:spPr>
          <p:txBody>
            <a:bodyPr/>
            <a:lstStyle/>
            <a:p>
              <a:endParaRPr lang="zh-TW" altLang="en-US"/>
            </a:p>
          </p:txBody>
        </p:sp>
        <p:sp>
          <p:nvSpPr>
            <p:cNvPr id="215138" name="Rectangle 644"/>
            <p:cNvSpPr>
              <a:spLocks noChangeArrowheads="1"/>
            </p:cNvSpPr>
            <p:nvPr/>
          </p:nvSpPr>
          <p:spPr bwMode="auto">
            <a:xfrm>
              <a:off x="2126" y="2576"/>
              <a:ext cx="24" cy="88"/>
            </a:xfrm>
            <a:prstGeom prst="rect">
              <a:avLst/>
            </a:prstGeom>
            <a:noFill/>
            <a:ln w="9525">
              <a:noFill/>
              <a:miter lim="800000"/>
              <a:headEnd/>
              <a:tailEnd/>
            </a:ln>
          </p:spPr>
          <p:txBody>
            <a:bodyPr/>
            <a:lstStyle/>
            <a:p>
              <a:endParaRPr lang="zh-TW" altLang="en-US"/>
            </a:p>
          </p:txBody>
        </p:sp>
        <p:sp>
          <p:nvSpPr>
            <p:cNvPr id="215139" name="Rectangle 645"/>
            <p:cNvSpPr>
              <a:spLocks noChangeArrowheads="1"/>
            </p:cNvSpPr>
            <p:nvPr/>
          </p:nvSpPr>
          <p:spPr bwMode="auto">
            <a:xfrm>
              <a:off x="2148" y="2588"/>
              <a:ext cx="19"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40" name="Rectangle 646"/>
            <p:cNvSpPr>
              <a:spLocks noChangeArrowheads="1"/>
            </p:cNvSpPr>
            <p:nvPr/>
          </p:nvSpPr>
          <p:spPr bwMode="auto">
            <a:xfrm>
              <a:off x="2145" y="2592"/>
              <a:ext cx="27" cy="78"/>
            </a:xfrm>
            <a:prstGeom prst="rect">
              <a:avLst/>
            </a:prstGeom>
            <a:noFill/>
            <a:ln w="9525">
              <a:noFill/>
              <a:miter lim="800000"/>
              <a:headEnd/>
              <a:tailEnd/>
            </a:ln>
          </p:spPr>
          <p:txBody>
            <a:bodyPr/>
            <a:lstStyle/>
            <a:p>
              <a:endParaRPr lang="zh-TW" altLang="en-US"/>
            </a:p>
          </p:txBody>
        </p:sp>
        <p:sp>
          <p:nvSpPr>
            <p:cNvPr id="215141" name="Rectangle 647"/>
            <p:cNvSpPr>
              <a:spLocks noChangeArrowheads="1"/>
            </p:cNvSpPr>
            <p:nvPr/>
          </p:nvSpPr>
          <p:spPr bwMode="auto">
            <a:xfrm>
              <a:off x="2145" y="2603"/>
              <a:ext cx="21" cy="54"/>
            </a:xfrm>
            <a:prstGeom prst="rect">
              <a:avLst/>
            </a:prstGeom>
            <a:noFill/>
            <a:ln w="9525">
              <a:noFill/>
              <a:miter lim="800000"/>
              <a:headEnd/>
              <a:tailEnd/>
            </a:ln>
          </p:spPr>
          <p:txBody>
            <a:bodyPr/>
            <a:lstStyle/>
            <a:p>
              <a:endParaRPr lang="zh-TW" altLang="en-US"/>
            </a:p>
          </p:txBody>
        </p:sp>
        <p:sp>
          <p:nvSpPr>
            <p:cNvPr id="215142" name="Rectangle 648"/>
            <p:cNvSpPr>
              <a:spLocks noChangeArrowheads="1"/>
            </p:cNvSpPr>
            <p:nvPr/>
          </p:nvSpPr>
          <p:spPr bwMode="auto">
            <a:xfrm>
              <a:off x="2158" y="2610"/>
              <a:ext cx="19"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1</a:t>
              </a:r>
              <a:endParaRPr lang="en-US" altLang="zh-TW" sz="2400">
                <a:latin typeface="Times New Roman" pitchFamily="18" charset="0"/>
                <a:ea typeface="標楷體" pitchFamily="65" charset="-120"/>
              </a:endParaRPr>
            </a:p>
          </p:txBody>
        </p:sp>
        <p:sp>
          <p:nvSpPr>
            <p:cNvPr id="215143" name="Rectangle 649"/>
            <p:cNvSpPr>
              <a:spLocks noChangeArrowheads="1"/>
            </p:cNvSpPr>
            <p:nvPr/>
          </p:nvSpPr>
          <p:spPr bwMode="auto">
            <a:xfrm>
              <a:off x="2516" y="2650"/>
              <a:ext cx="31" cy="128"/>
            </a:xfrm>
            <a:prstGeom prst="rect">
              <a:avLst/>
            </a:prstGeom>
            <a:noFill/>
            <a:ln w="9525">
              <a:noFill/>
              <a:miter lim="800000"/>
              <a:headEnd/>
              <a:tailEnd/>
            </a:ln>
          </p:spPr>
          <p:txBody>
            <a:bodyPr/>
            <a:lstStyle/>
            <a:p>
              <a:endParaRPr lang="zh-TW" altLang="en-US"/>
            </a:p>
          </p:txBody>
        </p:sp>
        <p:sp>
          <p:nvSpPr>
            <p:cNvPr id="215144" name="Rectangle 650"/>
            <p:cNvSpPr>
              <a:spLocks noChangeArrowheads="1"/>
            </p:cNvSpPr>
            <p:nvPr/>
          </p:nvSpPr>
          <p:spPr bwMode="auto">
            <a:xfrm>
              <a:off x="2516" y="2666"/>
              <a:ext cx="24" cy="89"/>
            </a:xfrm>
            <a:prstGeom prst="rect">
              <a:avLst/>
            </a:prstGeom>
            <a:noFill/>
            <a:ln w="9525">
              <a:noFill/>
              <a:miter lim="800000"/>
              <a:headEnd/>
              <a:tailEnd/>
            </a:ln>
          </p:spPr>
          <p:txBody>
            <a:bodyPr/>
            <a:lstStyle/>
            <a:p>
              <a:endParaRPr lang="zh-TW" altLang="en-US"/>
            </a:p>
          </p:txBody>
        </p:sp>
        <p:sp>
          <p:nvSpPr>
            <p:cNvPr id="215145" name="Rectangle 651"/>
            <p:cNvSpPr>
              <a:spLocks noChangeArrowheads="1"/>
            </p:cNvSpPr>
            <p:nvPr/>
          </p:nvSpPr>
          <p:spPr bwMode="auto">
            <a:xfrm>
              <a:off x="2540" y="2678"/>
              <a:ext cx="19"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46" name="Rectangle 652"/>
            <p:cNvSpPr>
              <a:spLocks noChangeArrowheads="1"/>
            </p:cNvSpPr>
            <p:nvPr/>
          </p:nvSpPr>
          <p:spPr bwMode="auto">
            <a:xfrm>
              <a:off x="2535" y="2683"/>
              <a:ext cx="29" cy="77"/>
            </a:xfrm>
            <a:prstGeom prst="rect">
              <a:avLst/>
            </a:prstGeom>
            <a:noFill/>
            <a:ln w="9525">
              <a:noFill/>
              <a:miter lim="800000"/>
              <a:headEnd/>
              <a:tailEnd/>
            </a:ln>
          </p:spPr>
          <p:txBody>
            <a:bodyPr/>
            <a:lstStyle/>
            <a:p>
              <a:endParaRPr lang="zh-TW" altLang="en-US"/>
            </a:p>
          </p:txBody>
        </p:sp>
        <p:sp>
          <p:nvSpPr>
            <p:cNvPr id="215147" name="Rectangle 653"/>
            <p:cNvSpPr>
              <a:spLocks noChangeArrowheads="1"/>
            </p:cNvSpPr>
            <p:nvPr/>
          </p:nvSpPr>
          <p:spPr bwMode="auto">
            <a:xfrm>
              <a:off x="2535" y="2694"/>
              <a:ext cx="22" cy="53"/>
            </a:xfrm>
            <a:prstGeom prst="rect">
              <a:avLst/>
            </a:prstGeom>
            <a:noFill/>
            <a:ln w="9525">
              <a:noFill/>
              <a:miter lim="800000"/>
              <a:headEnd/>
              <a:tailEnd/>
            </a:ln>
          </p:spPr>
          <p:txBody>
            <a:bodyPr/>
            <a:lstStyle/>
            <a:p>
              <a:endParaRPr lang="zh-TW" altLang="en-US"/>
            </a:p>
          </p:txBody>
        </p:sp>
        <p:sp>
          <p:nvSpPr>
            <p:cNvPr id="215148" name="Rectangle 654"/>
            <p:cNvSpPr>
              <a:spLocks noChangeArrowheads="1"/>
            </p:cNvSpPr>
            <p:nvPr/>
          </p:nvSpPr>
          <p:spPr bwMode="auto">
            <a:xfrm>
              <a:off x="2548" y="2700"/>
              <a:ext cx="19"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2</a:t>
              </a:r>
              <a:endParaRPr lang="en-US" altLang="zh-TW" sz="2400">
                <a:latin typeface="Times New Roman" pitchFamily="18" charset="0"/>
                <a:ea typeface="標楷體" pitchFamily="65" charset="-120"/>
              </a:endParaRPr>
            </a:p>
          </p:txBody>
        </p:sp>
        <p:sp>
          <p:nvSpPr>
            <p:cNvPr id="215149" name="Rectangle 655"/>
            <p:cNvSpPr>
              <a:spLocks noChangeArrowheads="1"/>
            </p:cNvSpPr>
            <p:nvPr/>
          </p:nvSpPr>
          <p:spPr bwMode="auto">
            <a:xfrm>
              <a:off x="2332" y="2815"/>
              <a:ext cx="31" cy="129"/>
            </a:xfrm>
            <a:prstGeom prst="rect">
              <a:avLst/>
            </a:prstGeom>
            <a:noFill/>
            <a:ln w="9525">
              <a:noFill/>
              <a:miter lim="800000"/>
              <a:headEnd/>
              <a:tailEnd/>
            </a:ln>
          </p:spPr>
          <p:txBody>
            <a:bodyPr/>
            <a:lstStyle/>
            <a:p>
              <a:endParaRPr lang="zh-TW" altLang="en-US"/>
            </a:p>
          </p:txBody>
        </p:sp>
        <p:sp>
          <p:nvSpPr>
            <p:cNvPr id="215150" name="Rectangle 656"/>
            <p:cNvSpPr>
              <a:spLocks noChangeArrowheads="1"/>
            </p:cNvSpPr>
            <p:nvPr/>
          </p:nvSpPr>
          <p:spPr bwMode="auto">
            <a:xfrm>
              <a:off x="2332" y="2832"/>
              <a:ext cx="23" cy="88"/>
            </a:xfrm>
            <a:prstGeom prst="rect">
              <a:avLst/>
            </a:prstGeom>
            <a:noFill/>
            <a:ln w="9525">
              <a:noFill/>
              <a:miter lim="800000"/>
              <a:headEnd/>
              <a:tailEnd/>
            </a:ln>
          </p:spPr>
          <p:txBody>
            <a:bodyPr/>
            <a:lstStyle/>
            <a:p>
              <a:endParaRPr lang="zh-TW" altLang="en-US"/>
            </a:p>
          </p:txBody>
        </p:sp>
        <p:sp>
          <p:nvSpPr>
            <p:cNvPr id="215151" name="Rectangle 657"/>
            <p:cNvSpPr>
              <a:spLocks noChangeArrowheads="1"/>
            </p:cNvSpPr>
            <p:nvPr/>
          </p:nvSpPr>
          <p:spPr bwMode="auto">
            <a:xfrm>
              <a:off x="2355" y="2844"/>
              <a:ext cx="1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52" name="Rectangle 658"/>
            <p:cNvSpPr>
              <a:spLocks noChangeArrowheads="1"/>
            </p:cNvSpPr>
            <p:nvPr/>
          </p:nvSpPr>
          <p:spPr bwMode="auto">
            <a:xfrm>
              <a:off x="2351" y="2848"/>
              <a:ext cx="28" cy="76"/>
            </a:xfrm>
            <a:prstGeom prst="rect">
              <a:avLst/>
            </a:prstGeom>
            <a:noFill/>
            <a:ln w="9525">
              <a:noFill/>
              <a:miter lim="800000"/>
              <a:headEnd/>
              <a:tailEnd/>
            </a:ln>
          </p:spPr>
          <p:txBody>
            <a:bodyPr/>
            <a:lstStyle/>
            <a:p>
              <a:endParaRPr lang="zh-TW" altLang="en-US"/>
            </a:p>
          </p:txBody>
        </p:sp>
        <p:sp>
          <p:nvSpPr>
            <p:cNvPr id="215153" name="Rectangle 659"/>
            <p:cNvSpPr>
              <a:spLocks noChangeArrowheads="1"/>
            </p:cNvSpPr>
            <p:nvPr/>
          </p:nvSpPr>
          <p:spPr bwMode="auto">
            <a:xfrm>
              <a:off x="2351" y="2858"/>
              <a:ext cx="22" cy="53"/>
            </a:xfrm>
            <a:prstGeom prst="rect">
              <a:avLst/>
            </a:prstGeom>
            <a:noFill/>
            <a:ln w="9525">
              <a:noFill/>
              <a:miter lim="800000"/>
              <a:headEnd/>
              <a:tailEnd/>
            </a:ln>
          </p:spPr>
          <p:txBody>
            <a:bodyPr/>
            <a:lstStyle/>
            <a:p>
              <a:endParaRPr lang="zh-TW" altLang="en-US"/>
            </a:p>
          </p:txBody>
        </p:sp>
        <p:sp>
          <p:nvSpPr>
            <p:cNvPr id="215154" name="Rectangle 660"/>
            <p:cNvSpPr>
              <a:spLocks noChangeArrowheads="1"/>
            </p:cNvSpPr>
            <p:nvPr/>
          </p:nvSpPr>
          <p:spPr bwMode="auto">
            <a:xfrm>
              <a:off x="2364" y="2865"/>
              <a:ext cx="19"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3</a:t>
              </a:r>
              <a:endParaRPr lang="en-US" altLang="zh-TW" sz="2400">
                <a:latin typeface="Times New Roman" pitchFamily="18" charset="0"/>
                <a:ea typeface="標楷體" pitchFamily="65" charset="-120"/>
              </a:endParaRPr>
            </a:p>
          </p:txBody>
        </p:sp>
        <p:sp>
          <p:nvSpPr>
            <p:cNvPr id="215155" name="Rectangle 661"/>
            <p:cNvSpPr>
              <a:spLocks noChangeArrowheads="1"/>
            </p:cNvSpPr>
            <p:nvPr/>
          </p:nvSpPr>
          <p:spPr bwMode="auto">
            <a:xfrm>
              <a:off x="2008" y="2759"/>
              <a:ext cx="31" cy="130"/>
            </a:xfrm>
            <a:prstGeom prst="rect">
              <a:avLst/>
            </a:prstGeom>
            <a:noFill/>
            <a:ln w="9525">
              <a:noFill/>
              <a:miter lim="800000"/>
              <a:headEnd/>
              <a:tailEnd/>
            </a:ln>
          </p:spPr>
          <p:txBody>
            <a:bodyPr/>
            <a:lstStyle/>
            <a:p>
              <a:endParaRPr lang="zh-TW" altLang="en-US"/>
            </a:p>
          </p:txBody>
        </p:sp>
        <p:sp>
          <p:nvSpPr>
            <p:cNvPr id="215156" name="Rectangle 662"/>
            <p:cNvSpPr>
              <a:spLocks noChangeArrowheads="1"/>
            </p:cNvSpPr>
            <p:nvPr/>
          </p:nvSpPr>
          <p:spPr bwMode="auto">
            <a:xfrm>
              <a:off x="2008" y="2776"/>
              <a:ext cx="23" cy="89"/>
            </a:xfrm>
            <a:prstGeom prst="rect">
              <a:avLst/>
            </a:prstGeom>
            <a:noFill/>
            <a:ln w="9525">
              <a:noFill/>
              <a:miter lim="800000"/>
              <a:headEnd/>
              <a:tailEnd/>
            </a:ln>
          </p:spPr>
          <p:txBody>
            <a:bodyPr/>
            <a:lstStyle/>
            <a:p>
              <a:endParaRPr lang="zh-TW" altLang="en-US"/>
            </a:p>
          </p:txBody>
        </p:sp>
        <p:sp>
          <p:nvSpPr>
            <p:cNvPr id="215157" name="Rectangle 663"/>
            <p:cNvSpPr>
              <a:spLocks noChangeArrowheads="1"/>
            </p:cNvSpPr>
            <p:nvPr/>
          </p:nvSpPr>
          <p:spPr bwMode="auto">
            <a:xfrm>
              <a:off x="2032" y="2789"/>
              <a:ext cx="1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58" name="Rectangle 664"/>
            <p:cNvSpPr>
              <a:spLocks noChangeArrowheads="1"/>
            </p:cNvSpPr>
            <p:nvPr/>
          </p:nvSpPr>
          <p:spPr bwMode="auto">
            <a:xfrm>
              <a:off x="2027" y="2793"/>
              <a:ext cx="29" cy="77"/>
            </a:xfrm>
            <a:prstGeom prst="rect">
              <a:avLst/>
            </a:prstGeom>
            <a:noFill/>
            <a:ln w="9525">
              <a:noFill/>
              <a:miter lim="800000"/>
              <a:headEnd/>
              <a:tailEnd/>
            </a:ln>
          </p:spPr>
          <p:txBody>
            <a:bodyPr/>
            <a:lstStyle/>
            <a:p>
              <a:endParaRPr lang="zh-TW" altLang="en-US"/>
            </a:p>
          </p:txBody>
        </p:sp>
        <p:sp>
          <p:nvSpPr>
            <p:cNvPr id="215159" name="Rectangle 665"/>
            <p:cNvSpPr>
              <a:spLocks noChangeArrowheads="1"/>
            </p:cNvSpPr>
            <p:nvPr/>
          </p:nvSpPr>
          <p:spPr bwMode="auto">
            <a:xfrm>
              <a:off x="2027" y="2804"/>
              <a:ext cx="22" cy="54"/>
            </a:xfrm>
            <a:prstGeom prst="rect">
              <a:avLst/>
            </a:prstGeom>
            <a:noFill/>
            <a:ln w="9525">
              <a:noFill/>
              <a:miter lim="800000"/>
              <a:headEnd/>
              <a:tailEnd/>
            </a:ln>
          </p:spPr>
          <p:txBody>
            <a:bodyPr/>
            <a:lstStyle/>
            <a:p>
              <a:endParaRPr lang="zh-TW" altLang="en-US"/>
            </a:p>
          </p:txBody>
        </p:sp>
        <p:sp>
          <p:nvSpPr>
            <p:cNvPr id="215160" name="Rectangle 666"/>
            <p:cNvSpPr>
              <a:spLocks noChangeArrowheads="1"/>
            </p:cNvSpPr>
            <p:nvPr/>
          </p:nvSpPr>
          <p:spPr bwMode="auto">
            <a:xfrm>
              <a:off x="2039" y="2811"/>
              <a:ext cx="19" cy="45"/>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5</a:t>
              </a:r>
              <a:endParaRPr lang="en-US" altLang="zh-TW" sz="2400">
                <a:latin typeface="Times New Roman" pitchFamily="18" charset="0"/>
                <a:ea typeface="標楷體" pitchFamily="65" charset="-120"/>
              </a:endParaRPr>
            </a:p>
          </p:txBody>
        </p:sp>
        <p:sp>
          <p:nvSpPr>
            <p:cNvPr id="215161" name="Rectangle 667"/>
            <p:cNvSpPr>
              <a:spLocks noChangeArrowheads="1"/>
            </p:cNvSpPr>
            <p:nvPr/>
          </p:nvSpPr>
          <p:spPr bwMode="auto">
            <a:xfrm>
              <a:off x="1862" y="2833"/>
              <a:ext cx="31" cy="129"/>
            </a:xfrm>
            <a:prstGeom prst="rect">
              <a:avLst/>
            </a:prstGeom>
            <a:noFill/>
            <a:ln w="9525">
              <a:noFill/>
              <a:miter lim="800000"/>
              <a:headEnd/>
              <a:tailEnd/>
            </a:ln>
          </p:spPr>
          <p:txBody>
            <a:bodyPr/>
            <a:lstStyle/>
            <a:p>
              <a:endParaRPr lang="zh-TW" altLang="en-US"/>
            </a:p>
          </p:txBody>
        </p:sp>
        <p:sp>
          <p:nvSpPr>
            <p:cNvPr id="215162" name="Rectangle 668"/>
            <p:cNvSpPr>
              <a:spLocks noChangeArrowheads="1"/>
            </p:cNvSpPr>
            <p:nvPr/>
          </p:nvSpPr>
          <p:spPr bwMode="auto">
            <a:xfrm>
              <a:off x="1862" y="2850"/>
              <a:ext cx="23" cy="89"/>
            </a:xfrm>
            <a:prstGeom prst="rect">
              <a:avLst/>
            </a:prstGeom>
            <a:noFill/>
            <a:ln w="9525">
              <a:noFill/>
              <a:miter lim="800000"/>
              <a:headEnd/>
              <a:tailEnd/>
            </a:ln>
          </p:spPr>
          <p:txBody>
            <a:bodyPr/>
            <a:lstStyle/>
            <a:p>
              <a:endParaRPr lang="zh-TW" altLang="en-US"/>
            </a:p>
          </p:txBody>
        </p:sp>
        <p:sp>
          <p:nvSpPr>
            <p:cNvPr id="215163" name="Rectangle 669"/>
            <p:cNvSpPr>
              <a:spLocks noChangeArrowheads="1"/>
            </p:cNvSpPr>
            <p:nvPr/>
          </p:nvSpPr>
          <p:spPr bwMode="auto">
            <a:xfrm>
              <a:off x="1885" y="2862"/>
              <a:ext cx="1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I</a:t>
              </a:r>
              <a:endParaRPr lang="en-US" altLang="zh-TW" sz="2400">
                <a:latin typeface="Times New Roman" pitchFamily="18" charset="0"/>
                <a:ea typeface="標楷體" pitchFamily="65" charset="-120"/>
              </a:endParaRPr>
            </a:p>
          </p:txBody>
        </p:sp>
        <p:sp>
          <p:nvSpPr>
            <p:cNvPr id="215164" name="Rectangle 670"/>
            <p:cNvSpPr>
              <a:spLocks noChangeArrowheads="1"/>
            </p:cNvSpPr>
            <p:nvPr/>
          </p:nvSpPr>
          <p:spPr bwMode="auto">
            <a:xfrm>
              <a:off x="1880" y="2867"/>
              <a:ext cx="27" cy="77"/>
            </a:xfrm>
            <a:prstGeom prst="rect">
              <a:avLst/>
            </a:prstGeom>
            <a:noFill/>
            <a:ln w="9525">
              <a:noFill/>
              <a:miter lim="800000"/>
              <a:headEnd/>
              <a:tailEnd/>
            </a:ln>
          </p:spPr>
          <p:txBody>
            <a:bodyPr/>
            <a:lstStyle/>
            <a:p>
              <a:endParaRPr lang="zh-TW" altLang="en-US"/>
            </a:p>
          </p:txBody>
        </p:sp>
        <p:sp>
          <p:nvSpPr>
            <p:cNvPr id="215165" name="Rectangle 671"/>
            <p:cNvSpPr>
              <a:spLocks noChangeArrowheads="1"/>
            </p:cNvSpPr>
            <p:nvPr/>
          </p:nvSpPr>
          <p:spPr bwMode="auto">
            <a:xfrm>
              <a:off x="1880" y="2877"/>
              <a:ext cx="22" cy="53"/>
            </a:xfrm>
            <a:prstGeom prst="rect">
              <a:avLst/>
            </a:prstGeom>
            <a:noFill/>
            <a:ln w="9525">
              <a:noFill/>
              <a:miter lim="800000"/>
              <a:headEnd/>
              <a:tailEnd/>
            </a:ln>
          </p:spPr>
          <p:txBody>
            <a:bodyPr/>
            <a:lstStyle/>
            <a:p>
              <a:endParaRPr lang="zh-TW" altLang="en-US"/>
            </a:p>
          </p:txBody>
        </p:sp>
        <p:sp>
          <p:nvSpPr>
            <p:cNvPr id="215166" name="Rectangle 672"/>
            <p:cNvSpPr>
              <a:spLocks noChangeArrowheads="1"/>
            </p:cNvSpPr>
            <p:nvPr/>
          </p:nvSpPr>
          <p:spPr bwMode="auto">
            <a:xfrm>
              <a:off x="1893" y="2884"/>
              <a:ext cx="19" cy="44"/>
            </a:xfrm>
            <a:prstGeom prst="rect">
              <a:avLst/>
            </a:prstGeom>
            <a:noFill/>
            <a:ln w="9525">
              <a:noFill/>
              <a:miter lim="800000"/>
              <a:headEnd/>
              <a:tailEnd/>
            </a:ln>
          </p:spPr>
          <p:txBody>
            <a:bodyPr wrap="none" lIns="0" tIns="0" rIns="0" bIns="0">
              <a:spAutoFit/>
            </a:bodyPr>
            <a:lstStyle/>
            <a:p>
              <a:pPr algn="ctr"/>
              <a:r>
                <a:rPr lang="en-US" altLang="zh-TW" sz="600">
                  <a:solidFill>
                    <a:srgbClr val="000000"/>
                  </a:solidFill>
                  <a:latin typeface="Times New Roman" pitchFamily="18" charset="0"/>
                  <a:ea typeface="標楷體" pitchFamily="65" charset="-120"/>
                </a:rPr>
                <a:t>4</a:t>
              </a:r>
              <a:endParaRPr lang="en-US" altLang="zh-TW" sz="2400">
                <a:latin typeface="Times New Roman" pitchFamily="18" charset="0"/>
                <a:ea typeface="標楷體" pitchFamily="65" charset="-120"/>
              </a:endParaRPr>
            </a:p>
          </p:txBody>
        </p:sp>
        <p:sp>
          <p:nvSpPr>
            <p:cNvPr id="215167" name="Rectangle 673"/>
            <p:cNvSpPr>
              <a:spLocks noChangeArrowheads="1"/>
            </p:cNvSpPr>
            <p:nvPr/>
          </p:nvSpPr>
          <p:spPr bwMode="auto">
            <a:xfrm>
              <a:off x="2233" y="1552"/>
              <a:ext cx="66" cy="128"/>
            </a:xfrm>
            <a:prstGeom prst="rect">
              <a:avLst/>
            </a:prstGeom>
            <a:noFill/>
            <a:ln w="9525">
              <a:noFill/>
              <a:miter lim="800000"/>
              <a:headEnd/>
              <a:tailEnd/>
            </a:ln>
          </p:spPr>
          <p:txBody>
            <a:bodyPr/>
            <a:lstStyle/>
            <a:p>
              <a:endParaRPr lang="zh-TW" altLang="en-US"/>
            </a:p>
          </p:txBody>
        </p:sp>
        <p:sp>
          <p:nvSpPr>
            <p:cNvPr id="215168" name="Rectangle 674"/>
            <p:cNvSpPr>
              <a:spLocks noChangeArrowheads="1"/>
            </p:cNvSpPr>
            <p:nvPr/>
          </p:nvSpPr>
          <p:spPr bwMode="auto">
            <a:xfrm>
              <a:off x="2233" y="1568"/>
              <a:ext cx="50" cy="88"/>
            </a:xfrm>
            <a:prstGeom prst="rect">
              <a:avLst/>
            </a:prstGeom>
            <a:noFill/>
            <a:ln w="9525">
              <a:noFill/>
              <a:miter lim="800000"/>
              <a:headEnd/>
              <a:tailEnd/>
            </a:ln>
          </p:spPr>
          <p:txBody>
            <a:bodyPr/>
            <a:lstStyle/>
            <a:p>
              <a:endParaRPr lang="zh-TW" altLang="en-US"/>
            </a:p>
          </p:txBody>
        </p:sp>
        <p:sp>
          <p:nvSpPr>
            <p:cNvPr id="215169" name="Rectangle 675"/>
            <p:cNvSpPr>
              <a:spLocks noChangeArrowheads="1"/>
            </p:cNvSpPr>
            <p:nvPr/>
          </p:nvSpPr>
          <p:spPr bwMode="auto">
            <a:xfrm>
              <a:off x="2259" y="1580"/>
              <a:ext cx="41"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O</a:t>
              </a:r>
              <a:endParaRPr lang="en-US" altLang="zh-TW" sz="2400">
                <a:latin typeface="Times New Roman" pitchFamily="18" charset="0"/>
                <a:ea typeface="標楷體" pitchFamily="65" charset="-120"/>
              </a:endParaRPr>
            </a:p>
          </p:txBody>
        </p:sp>
        <p:sp>
          <p:nvSpPr>
            <p:cNvPr id="215170" name="Rectangle 676"/>
            <p:cNvSpPr>
              <a:spLocks noChangeArrowheads="1"/>
            </p:cNvSpPr>
            <p:nvPr/>
          </p:nvSpPr>
          <p:spPr bwMode="auto">
            <a:xfrm>
              <a:off x="1521" y="2795"/>
              <a:ext cx="64" cy="128"/>
            </a:xfrm>
            <a:prstGeom prst="rect">
              <a:avLst/>
            </a:prstGeom>
            <a:noFill/>
            <a:ln w="9525">
              <a:noFill/>
              <a:miter lim="800000"/>
              <a:headEnd/>
              <a:tailEnd/>
            </a:ln>
          </p:spPr>
          <p:txBody>
            <a:bodyPr/>
            <a:lstStyle/>
            <a:p>
              <a:endParaRPr lang="zh-TW" altLang="en-US"/>
            </a:p>
          </p:txBody>
        </p:sp>
        <p:sp>
          <p:nvSpPr>
            <p:cNvPr id="215171" name="Rectangle 677"/>
            <p:cNvSpPr>
              <a:spLocks noChangeArrowheads="1"/>
            </p:cNvSpPr>
            <p:nvPr/>
          </p:nvSpPr>
          <p:spPr bwMode="auto">
            <a:xfrm>
              <a:off x="1521" y="2786"/>
              <a:ext cx="38" cy="89"/>
            </a:xfrm>
            <a:prstGeom prst="rect">
              <a:avLst/>
            </a:prstGeom>
            <a:noFill/>
            <a:ln w="9525">
              <a:noFill/>
              <a:miter lim="800000"/>
              <a:headEnd/>
              <a:tailEnd/>
            </a:ln>
          </p:spPr>
          <p:txBody>
            <a:bodyPr/>
            <a:lstStyle/>
            <a:p>
              <a:endParaRPr lang="zh-TW" altLang="en-US"/>
            </a:p>
          </p:txBody>
        </p:sp>
        <p:sp>
          <p:nvSpPr>
            <p:cNvPr id="215172" name="Rectangle 678"/>
            <p:cNvSpPr>
              <a:spLocks noChangeArrowheads="1"/>
            </p:cNvSpPr>
            <p:nvPr/>
          </p:nvSpPr>
          <p:spPr bwMode="auto">
            <a:xfrm>
              <a:off x="1543" y="2792"/>
              <a:ext cx="2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x</a:t>
              </a:r>
              <a:endParaRPr lang="en-US" altLang="zh-TW" sz="2400">
                <a:latin typeface="Times New Roman" pitchFamily="18" charset="0"/>
                <a:ea typeface="標楷體" pitchFamily="65" charset="-120"/>
              </a:endParaRPr>
            </a:p>
          </p:txBody>
        </p:sp>
        <p:sp>
          <p:nvSpPr>
            <p:cNvPr id="215173" name="Rectangle 679"/>
            <p:cNvSpPr>
              <a:spLocks noChangeArrowheads="1"/>
            </p:cNvSpPr>
            <p:nvPr/>
          </p:nvSpPr>
          <p:spPr bwMode="auto">
            <a:xfrm>
              <a:off x="1540" y="2844"/>
              <a:ext cx="31" cy="58"/>
            </a:xfrm>
            <a:prstGeom prst="rect">
              <a:avLst/>
            </a:prstGeom>
            <a:noFill/>
            <a:ln w="9525">
              <a:noFill/>
              <a:miter lim="800000"/>
              <a:headEnd/>
              <a:tailEnd/>
            </a:ln>
          </p:spPr>
          <p:txBody>
            <a:bodyPr/>
            <a:lstStyle/>
            <a:p>
              <a:endParaRPr lang="zh-TW" altLang="en-US"/>
            </a:p>
          </p:txBody>
        </p:sp>
        <p:sp>
          <p:nvSpPr>
            <p:cNvPr id="215174" name="Rectangle 680"/>
            <p:cNvSpPr>
              <a:spLocks noChangeArrowheads="1"/>
            </p:cNvSpPr>
            <p:nvPr/>
          </p:nvSpPr>
          <p:spPr bwMode="auto">
            <a:xfrm>
              <a:off x="1540" y="2838"/>
              <a:ext cx="19" cy="45"/>
            </a:xfrm>
            <a:prstGeom prst="rect">
              <a:avLst/>
            </a:prstGeom>
            <a:noFill/>
            <a:ln w="9525">
              <a:noFill/>
              <a:miter lim="800000"/>
              <a:headEnd/>
              <a:tailEnd/>
            </a:ln>
          </p:spPr>
          <p:txBody>
            <a:bodyPr/>
            <a:lstStyle/>
            <a:p>
              <a:endParaRPr lang="zh-TW" altLang="en-US"/>
            </a:p>
          </p:txBody>
        </p:sp>
        <p:sp>
          <p:nvSpPr>
            <p:cNvPr id="215175" name="Rectangle 681"/>
            <p:cNvSpPr>
              <a:spLocks noChangeArrowheads="1"/>
            </p:cNvSpPr>
            <p:nvPr/>
          </p:nvSpPr>
          <p:spPr bwMode="auto">
            <a:xfrm>
              <a:off x="1550" y="2840"/>
              <a:ext cx="15" cy="37"/>
            </a:xfrm>
            <a:prstGeom prst="rect">
              <a:avLst/>
            </a:prstGeom>
            <a:noFill/>
            <a:ln w="9525">
              <a:noFill/>
              <a:miter lim="800000"/>
              <a:headEnd/>
              <a:tailEnd/>
            </a:ln>
          </p:spPr>
          <p:txBody>
            <a:bodyPr wrap="none" lIns="0" tIns="0" rIns="0" bIns="0">
              <a:spAutoFit/>
            </a:bodyPr>
            <a:lstStyle/>
            <a:p>
              <a:pPr algn="ctr"/>
              <a:r>
                <a:rPr lang="en-US" altLang="zh-TW" sz="500">
                  <a:solidFill>
                    <a:srgbClr val="000000"/>
                  </a:solidFill>
                  <a:latin typeface="Times New Roman" pitchFamily="18" charset="0"/>
                  <a:ea typeface="標楷體" pitchFamily="65" charset="-120"/>
                </a:rPr>
                <a:t>1</a:t>
              </a:r>
              <a:endParaRPr lang="en-US" altLang="zh-TW" sz="2400">
                <a:latin typeface="Times New Roman" pitchFamily="18" charset="0"/>
                <a:ea typeface="標楷體" pitchFamily="65" charset="-120"/>
              </a:endParaRPr>
            </a:p>
          </p:txBody>
        </p:sp>
        <p:sp>
          <p:nvSpPr>
            <p:cNvPr id="215176" name="Rectangle 682"/>
            <p:cNvSpPr>
              <a:spLocks noChangeArrowheads="1"/>
            </p:cNvSpPr>
            <p:nvPr/>
          </p:nvSpPr>
          <p:spPr bwMode="auto">
            <a:xfrm>
              <a:off x="1582" y="2650"/>
              <a:ext cx="62" cy="128"/>
            </a:xfrm>
            <a:prstGeom prst="rect">
              <a:avLst/>
            </a:prstGeom>
            <a:noFill/>
            <a:ln w="9525">
              <a:noFill/>
              <a:miter lim="800000"/>
              <a:headEnd/>
              <a:tailEnd/>
            </a:ln>
          </p:spPr>
          <p:txBody>
            <a:bodyPr/>
            <a:lstStyle/>
            <a:p>
              <a:endParaRPr lang="zh-TW" altLang="en-US"/>
            </a:p>
          </p:txBody>
        </p:sp>
        <p:sp>
          <p:nvSpPr>
            <p:cNvPr id="215177" name="Rectangle 683"/>
            <p:cNvSpPr>
              <a:spLocks noChangeArrowheads="1"/>
            </p:cNvSpPr>
            <p:nvPr/>
          </p:nvSpPr>
          <p:spPr bwMode="auto">
            <a:xfrm>
              <a:off x="1582" y="2642"/>
              <a:ext cx="37" cy="88"/>
            </a:xfrm>
            <a:prstGeom prst="rect">
              <a:avLst/>
            </a:prstGeom>
            <a:noFill/>
            <a:ln w="9525">
              <a:noFill/>
              <a:miter lim="800000"/>
              <a:headEnd/>
              <a:tailEnd/>
            </a:ln>
          </p:spPr>
          <p:txBody>
            <a:bodyPr/>
            <a:lstStyle/>
            <a:p>
              <a:endParaRPr lang="zh-TW" altLang="en-US"/>
            </a:p>
          </p:txBody>
        </p:sp>
        <p:sp>
          <p:nvSpPr>
            <p:cNvPr id="215178" name="Rectangle 684"/>
            <p:cNvSpPr>
              <a:spLocks noChangeArrowheads="1"/>
            </p:cNvSpPr>
            <p:nvPr/>
          </p:nvSpPr>
          <p:spPr bwMode="auto">
            <a:xfrm>
              <a:off x="1603" y="2647"/>
              <a:ext cx="2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x</a:t>
              </a:r>
              <a:endParaRPr lang="en-US" altLang="zh-TW" sz="2400">
                <a:latin typeface="Times New Roman" pitchFamily="18" charset="0"/>
                <a:ea typeface="標楷體" pitchFamily="65" charset="-120"/>
              </a:endParaRPr>
            </a:p>
          </p:txBody>
        </p:sp>
        <p:sp>
          <p:nvSpPr>
            <p:cNvPr id="215179" name="Rectangle 685"/>
            <p:cNvSpPr>
              <a:spLocks noChangeArrowheads="1"/>
            </p:cNvSpPr>
            <p:nvPr/>
          </p:nvSpPr>
          <p:spPr bwMode="auto">
            <a:xfrm>
              <a:off x="1598" y="2703"/>
              <a:ext cx="27" cy="53"/>
            </a:xfrm>
            <a:prstGeom prst="rect">
              <a:avLst/>
            </a:prstGeom>
            <a:noFill/>
            <a:ln w="9525">
              <a:noFill/>
              <a:miter lim="800000"/>
              <a:headEnd/>
              <a:tailEnd/>
            </a:ln>
          </p:spPr>
          <p:txBody>
            <a:bodyPr/>
            <a:lstStyle/>
            <a:p>
              <a:endParaRPr lang="zh-TW" altLang="en-US"/>
            </a:p>
          </p:txBody>
        </p:sp>
        <p:sp>
          <p:nvSpPr>
            <p:cNvPr id="215180" name="Rectangle 686"/>
            <p:cNvSpPr>
              <a:spLocks noChangeArrowheads="1"/>
            </p:cNvSpPr>
            <p:nvPr/>
          </p:nvSpPr>
          <p:spPr bwMode="auto">
            <a:xfrm>
              <a:off x="1598" y="2699"/>
              <a:ext cx="16" cy="36"/>
            </a:xfrm>
            <a:prstGeom prst="rect">
              <a:avLst/>
            </a:prstGeom>
            <a:noFill/>
            <a:ln w="9525">
              <a:noFill/>
              <a:miter lim="800000"/>
              <a:headEnd/>
              <a:tailEnd/>
            </a:ln>
          </p:spPr>
          <p:txBody>
            <a:bodyPr/>
            <a:lstStyle/>
            <a:p>
              <a:endParaRPr lang="zh-TW" altLang="en-US"/>
            </a:p>
          </p:txBody>
        </p:sp>
        <p:sp>
          <p:nvSpPr>
            <p:cNvPr id="215181" name="Rectangle 687"/>
            <p:cNvSpPr>
              <a:spLocks noChangeArrowheads="1"/>
            </p:cNvSpPr>
            <p:nvPr/>
          </p:nvSpPr>
          <p:spPr bwMode="auto">
            <a:xfrm>
              <a:off x="1606" y="2701"/>
              <a:ext cx="12" cy="29"/>
            </a:xfrm>
            <a:prstGeom prst="rect">
              <a:avLst/>
            </a:prstGeom>
            <a:noFill/>
            <a:ln w="9525">
              <a:noFill/>
              <a:miter lim="800000"/>
              <a:headEnd/>
              <a:tailEnd/>
            </a:ln>
          </p:spPr>
          <p:txBody>
            <a:bodyPr wrap="none" lIns="0" tIns="0" rIns="0" bIns="0">
              <a:spAutoFit/>
            </a:bodyPr>
            <a:lstStyle/>
            <a:p>
              <a:pPr algn="ctr"/>
              <a:r>
                <a:rPr lang="en-US" altLang="zh-TW" sz="400">
                  <a:solidFill>
                    <a:srgbClr val="000000"/>
                  </a:solidFill>
                  <a:latin typeface="Times New Roman" pitchFamily="18" charset="0"/>
                  <a:ea typeface="標楷體" pitchFamily="65" charset="-120"/>
                </a:rPr>
                <a:t>2</a:t>
              </a:r>
              <a:endParaRPr lang="en-US" altLang="zh-TW" sz="2400">
                <a:latin typeface="Times New Roman" pitchFamily="18" charset="0"/>
                <a:ea typeface="標楷體" pitchFamily="65" charset="-120"/>
              </a:endParaRPr>
            </a:p>
          </p:txBody>
        </p:sp>
        <p:sp>
          <p:nvSpPr>
            <p:cNvPr id="215182" name="Rectangle 688"/>
            <p:cNvSpPr>
              <a:spLocks noChangeArrowheads="1"/>
            </p:cNvSpPr>
            <p:nvPr/>
          </p:nvSpPr>
          <p:spPr bwMode="auto">
            <a:xfrm>
              <a:off x="1687" y="2601"/>
              <a:ext cx="62" cy="131"/>
            </a:xfrm>
            <a:prstGeom prst="rect">
              <a:avLst/>
            </a:prstGeom>
            <a:noFill/>
            <a:ln w="9525">
              <a:noFill/>
              <a:miter lim="800000"/>
              <a:headEnd/>
              <a:tailEnd/>
            </a:ln>
          </p:spPr>
          <p:txBody>
            <a:bodyPr/>
            <a:lstStyle/>
            <a:p>
              <a:endParaRPr lang="zh-TW" altLang="en-US"/>
            </a:p>
          </p:txBody>
        </p:sp>
        <p:sp>
          <p:nvSpPr>
            <p:cNvPr id="215183" name="Rectangle 689"/>
            <p:cNvSpPr>
              <a:spLocks noChangeArrowheads="1"/>
            </p:cNvSpPr>
            <p:nvPr/>
          </p:nvSpPr>
          <p:spPr bwMode="auto">
            <a:xfrm>
              <a:off x="1687" y="2594"/>
              <a:ext cx="38" cy="89"/>
            </a:xfrm>
            <a:prstGeom prst="rect">
              <a:avLst/>
            </a:prstGeom>
            <a:noFill/>
            <a:ln w="9525">
              <a:noFill/>
              <a:miter lim="800000"/>
              <a:headEnd/>
              <a:tailEnd/>
            </a:ln>
          </p:spPr>
          <p:txBody>
            <a:bodyPr/>
            <a:lstStyle/>
            <a:p>
              <a:endParaRPr lang="zh-TW" altLang="en-US"/>
            </a:p>
          </p:txBody>
        </p:sp>
        <p:sp>
          <p:nvSpPr>
            <p:cNvPr id="215184" name="Rectangle 690"/>
            <p:cNvSpPr>
              <a:spLocks noChangeArrowheads="1"/>
            </p:cNvSpPr>
            <p:nvPr/>
          </p:nvSpPr>
          <p:spPr bwMode="auto">
            <a:xfrm>
              <a:off x="1709" y="2599"/>
              <a:ext cx="28" cy="66"/>
            </a:xfrm>
            <a:prstGeom prst="rect">
              <a:avLst/>
            </a:prstGeom>
            <a:noFill/>
            <a:ln w="9525">
              <a:noFill/>
              <a:miter lim="800000"/>
              <a:headEnd/>
              <a:tailEnd/>
            </a:ln>
          </p:spPr>
          <p:txBody>
            <a:bodyPr wrap="none" lIns="0" tIns="0" rIns="0" bIns="0">
              <a:spAutoFit/>
            </a:bodyPr>
            <a:lstStyle/>
            <a:p>
              <a:pPr algn="ctr"/>
              <a:r>
                <a:rPr lang="en-US" altLang="zh-TW" sz="900">
                  <a:solidFill>
                    <a:srgbClr val="000000"/>
                  </a:solidFill>
                  <a:latin typeface="Times New Roman" pitchFamily="18" charset="0"/>
                  <a:ea typeface="標楷體" pitchFamily="65" charset="-120"/>
                </a:rPr>
                <a:t>x</a:t>
              </a:r>
              <a:endParaRPr lang="en-US" altLang="zh-TW" sz="2400">
                <a:latin typeface="Times New Roman" pitchFamily="18" charset="0"/>
                <a:ea typeface="標楷體" pitchFamily="65" charset="-120"/>
              </a:endParaRPr>
            </a:p>
          </p:txBody>
        </p:sp>
        <p:sp>
          <p:nvSpPr>
            <p:cNvPr id="215185" name="Rectangle 691"/>
            <p:cNvSpPr>
              <a:spLocks noChangeArrowheads="1"/>
            </p:cNvSpPr>
            <p:nvPr/>
          </p:nvSpPr>
          <p:spPr bwMode="auto">
            <a:xfrm>
              <a:off x="1706" y="2651"/>
              <a:ext cx="30" cy="60"/>
            </a:xfrm>
            <a:prstGeom prst="rect">
              <a:avLst/>
            </a:prstGeom>
            <a:noFill/>
            <a:ln w="9525">
              <a:noFill/>
              <a:miter lim="800000"/>
              <a:headEnd/>
              <a:tailEnd/>
            </a:ln>
          </p:spPr>
          <p:txBody>
            <a:bodyPr/>
            <a:lstStyle/>
            <a:p>
              <a:endParaRPr lang="zh-TW" altLang="en-US"/>
            </a:p>
          </p:txBody>
        </p:sp>
        <p:sp>
          <p:nvSpPr>
            <p:cNvPr id="215186" name="Rectangle 692"/>
            <p:cNvSpPr>
              <a:spLocks noChangeArrowheads="1"/>
            </p:cNvSpPr>
            <p:nvPr/>
          </p:nvSpPr>
          <p:spPr bwMode="auto">
            <a:xfrm>
              <a:off x="1706" y="2647"/>
              <a:ext cx="19" cy="45"/>
            </a:xfrm>
            <a:prstGeom prst="rect">
              <a:avLst/>
            </a:prstGeom>
            <a:noFill/>
            <a:ln w="9525">
              <a:noFill/>
              <a:miter lim="800000"/>
              <a:headEnd/>
              <a:tailEnd/>
            </a:ln>
          </p:spPr>
          <p:txBody>
            <a:bodyPr/>
            <a:lstStyle/>
            <a:p>
              <a:endParaRPr lang="zh-TW" altLang="en-US"/>
            </a:p>
          </p:txBody>
        </p:sp>
        <p:sp>
          <p:nvSpPr>
            <p:cNvPr id="215187" name="Rectangle 693"/>
            <p:cNvSpPr>
              <a:spLocks noChangeArrowheads="1"/>
            </p:cNvSpPr>
            <p:nvPr/>
          </p:nvSpPr>
          <p:spPr bwMode="auto">
            <a:xfrm>
              <a:off x="1716" y="2649"/>
              <a:ext cx="15" cy="37"/>
            </a:xfrm>
            <a:prstGeom prst="rect">
              <a:avLst/>
            </a:prstGeom>
            <a:noFill/>
            <a:ln w="9525">
              <a:noFill/>
              <a:miter lim="800000"/>
              <a:headEnd/>
              <a:tailEnd/>
            </a:ln>
          </p:spPr>
          <p:txBody>
            <a:bodyPr wrap="none" lIns="0" tIns="0" rIns="0" bIns="0">
              <a:spAutoFit/>
            </a:bodyPr>
            <a:lstStyle/>
            <a:p>
              <a:pPr algn="ctr"/>
              <a:r>
                <a:rPr lang="en-US" altLang="zh-TW" sz="500">
                  <a:solidFill>
                    <a:srgbClr val="000000"/>
                  </a:solidFill>
                  <a:latin typeface="Times New Roman" pitchFamily="18" charset="0"/>
                  <a:ea typeface="標楷體" pitchFamily="65" charset="-120"/>
                </a:rPr>
                <a:t>3</a:t>
              </a:r>
              <a:endParaRPr lang="en-US" altLang="zh-TW" sz="2400">
                <a:latin typeface="Times New Roman" pitchFamily="18" charset="0"/>
                <a:ea typeface="標楷體" pitchFamily="65" charset="-120"/>
              </a:endParaRPr>
            </a:p>
          </p:txBody>
        </p:sp>
        <p:sp>
          <p:nvSpPr>
            <p:cNvPr id="215188" name="Rectangle 694"/>
            <p:cNvSpPr>
              <a:spLocks noChangeArrowheads="1"/>
            </p:cNvSpPr>
            <p:nvPr/>
          </p:nvSpPr>
          <p:spPr bwMode="auto">
            <a:xfrm>
              <a:off x="1452" y="2756"/>
              <a:ext cx="1064" cy="124"/>
            </a:xfrm>
            <a:prstGeom prst="rect">
              <a:avLst/>
            </a:prstGeom>
            <a:noFill/>
            <a:ln w="9525">
              <a:noFill/>
              <a:miter lim="800000"/>
              <a:headEnd/>
              <a:tailEnd/>
            </a:ln>
          </p:spPr>
          <p:txBody>
            <a:bodyPr/>
            <a:lstStyle/>
            <a:p>
              <a:endParaRPr lang="zh-TW" altLang="en-US"/>
            </a:p>
          </p:txBody>
        </p:sp>
        <p:sp>
          <p:nvSpPr>
            <p:cNvPr id="215189" name="Rectangle 695"/>
            <p:cNvSpPr>
              <a:spLocks noChangeArrowheads="1"/>
            </p:cNvSpPr>
            <p:nvPr/>
          </p:nvSpPr>
          <p:spPr bwMode="auto">
            <a:xfrm>
              <a:off x="1773" y="3065"/>
              <a:ext cx="410" cy="123"/>
            </a:xfrm>
            <a:prstGeom prst="rect">
              <a:avLst/>
            </a:prstGeom>
            <a:noFill/>
            <a:ln w="9525">
              <a:noFill/>
              <a:miter lim="800000"/>
              <a:headEnd/>
              <a:tailEnd/>
            </a:ln>
          </p:spPr>
          <p:txBody>
            <a:bodyPr/>
            <a:lstStyle/>
            <a:p>
              <a:endParaRPr lang="zh-TW" altLang="en-US"/>
            </a:p>
          </p:txBody>
        </p:sp>
        <p:sp>
          <p:nvSpPr>
            <p:cNvPr id="215190" name="Rectangle 697"/>
            <p:cNvSpPr>
              <a:spLocks noChangeArrowheads="1"/>
            </p:cNvSpPr>
            <p:nvPr/>
          </p:nvSpPr>
          <p:spPr bwMode="auto">
            <a:xfrm>
              <a:off x="1832" y="3024"/>
              <a:ext cx="398" cy="118"/>
            </a:xfrm>
            <a:prstGeom prst="rect">
              <a:avLst/>
            </a:prstGeom>
            <a:noFill/>
            <a:ln w="9525">
              <a:noFill/>
              <a:miter lim="800000"/>
              <a:headEnd/>
              <a:tailEnd/>
            </a:ln>
          </p:spPr>
          <p:txBody>
            <a:bodyPr wrap="none" lIns="0" tIns="0" rIns="0" bIns="0">
              <a:spAutoFit/>
            </a:bodyPr>
            <a:lstStyle/>
            <a:p>
              <a:pPr algn="ctr"/>
              <a:r>
                <a:rPr lang="zh-TW" altLang="en-US" sz="1600" b="1">
                  <a:solidFill>
                    <a:schemeClr val="bg2"/>
                  </a:solidFill>
                  <a:latin typeface="Times New Roman" pitchFamily="18" charset="0"/>
                  <a:ea typeface="標楷體" pitchFamily="65" charset="-120"/>
                </a:rPr>
                <a:t>組織記憶</a:t>
              </a:r>
              <a:endParaRPr lang="zh-TW" altLang="en-US" sz="1600">
                <a:solidFill>
                  <a:schemeClr val="bg2"/>
                </a:solidFill>
                <a:latin typeface="Times New Roman" pitchFamily="18" charset="0"/>
                <a:ea typeface="標楷體" pitchFamily="65" charset="-120"/>
              </a:endParaRPr>
            </a:p>
          </p:txBody>
        </p:sp>
        <p:sp>
          <p:nvSpPr>
            <p:cNvPr id="215191" name="Rectangle 701"/>
            <p:cNvSpPr>
              <a:spLocks noChangeArrowheads="1"/>
            </p:cNvSpPr>
            <p:nvPr/>
          </p:nvSpPr>
          <p:spPr bwMode="auto">
            <a:xfrm>
              <a:off x="1440" y="3360"/>
              <a:ext cx="3072" cy="132"/>
            </a:xfrm>
            <a:prstGeom prst="rect">
              <a:avLst/>
            </a:prstGeom>
            <a:noFill/>
            <a:ln w="9525">
              <a:noFill/>
              <a:miter lim="800000"/>
              <a:headEnd/>
              <a:tailEnd/>
            </a:ln>
          </p:spPr>
          <p:txBody>
            <a:bodyPr>
              <a:spAutoFit/>
            </a:bodyPr>
            <a:lstStyle/>
            <a:p>
              <a:r>
                <a:rPr lang="zh-TW" altLang="en-US" sz="1200">
                  <a:latin typeface="Times New Roman" pitchFamily="18" charset="0"/>
                  <a:ea typeface="標楷體" pitchFamily="65" charset="-120"/>
                </a:rPr>
                <a:t>資料來源</a:t>
              </a:r>
              <a:r>
                <a:rPr lang="zh-TW" altLang="en-US" sz="1200">
                  <a:latin typeface="Times New Roman" pitchFamily="18" charset="0"/>
                </a:rPr>
                <a:t>：</a:t>
              </a:r>
              <a:r>
                <a:rPr lang="en-US" altLang="zh-TW" sz="1200">
                  <a:latin typeface="Times New Roman" pitchFamily="18" charset="0"/>
                </a:rPr>
                <a:t>Anand, Manz and Glick, 1998</a:t>
              </a:r>
              <a:r>
                <a:rPr lang="zh-TW" altLang="en-US" sz="1200">
                  <a:latin typeface="Times New Roman" pitchFamily="18" charset="0"/>
                </a:rPr>
                <a:t>；</a:t>
              </a:r>
              <a:r>
                <a:rPr lang="en-US" altLang="zh-TW" sz="1200">
                  <a:latin typeface="Times New Roman" pitchFamily="18" charset="0"/>
                </a:rPr>
                <a:t>Hidding and Catterall, 1998</a:t>
              </a:r>
              <a:r>
                <a:rPr lang="en-US" altLang="zh-TW" sz="1100">
                  <a:latin typeface="Times New Roman" pitchFamily="18" charset="0"/>
                  <a:ea typeface="標楷體" pitchFamily="65" charset="-120"/>
                </a:rPr>
                <a:t> </a:t>
              </a:r>
              <a:endParaRPr lang="en-US" altLang="zh-TW" sz="2400">
                <a:latin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投影片編號版面配置區 3"/>
          <p:cNvSpPr>
            <a:spLocks noGrp="1"/>
          </p:cNvSpPr>
          <p:nvPr>
            <p:ph type="sldNum" sz="quarter" idx="12"/>
          </p:nvPr>
        </p:nvSpPr>
        <p:spPr/>
        <p:txBody>
          <a:bodyPr/>
          <a:lstStyle/>
          <a:p>
            <a:pPr>
              <a:defRPr/>
            </a:pPr>
            <a:fld id="{3E537ACA-17B5-405E-9F45-620E602D6E3B}" type="slidenum">
              <a:rPr lang="en-US" altLang="zh-TW"/>
              <a:pPr>
                <a:defRPr/>
              </a:pPr>
              <a:t>7</a:t>
            </a:fld>
            <a:endParaRPr lang="en-US" altLang="zh-TW"/>
          </a:p>
        </p:txBody>
      </p:sp>
      <p:sp>
        <p:nvSpPr>
          <p:cNvPr id="216067" name="Text Box 2"/>
          <p:cNvSpPr txBox="1">
            <a:spLocks noChangeArrowheads="1"/>
          </p:cNvSpPr>
          <p:nvPr/>
        </p:nvSpPr>
        <p:spPr bwMode="auto">
          <a:xfrm>
            <a:off x="2187575" y="85725"/>
            <a:ext cx="4756150" cy="701675"/>
          </a:xfrm>
          <a:prstGeom prst="rect">
            <a:avLst/>
          </a:prstGeom>
          <a:noFill/>
          <a:ln w="9525">
            <a:noFill/>
            <a:miter lim="800000"/>
            <a:headEnd/>
            <a:tailEnd/>
          </a:ln>
        </p:spPr>
        <p:txBody>
          <a:bodyPr wrap="none">
            <a:spAutoFit/>
          </a:bodyPr>
          <a:lstStyle/>
          <a:p>
            <a:pPr algn="ctr"/>
            <a:r>
              <a:rPr lang="zh-TW" altLang="en-US" sz="4000" b="1">
                <a:solidFill>
                  <a:srgbClr val="FFFF00"/>
                </a:solidFill>
                <a:latin typeface="Times New Roman" pitchFamily="18" charset="0"/>
                <a:ea typeface="標楷體" pitchFamily="65" charset="-120"/>
              </a:rPr>
              <a:t>個人知識與組織知識</a:t>
            </a:r>
          </a:p>
        </p:txBody>
      </p:sp>
      <p:sp>
        <p:nvSpPr>
          <p:cNvPr id="216068" name="Text Box 3"/>
          <p:cNvSpPr txBox="1">
            <a:spLocks noChangeAspect="1" noChangeArrowheads="1"/>
          </p:cNvSpPr>
          <p:nvPr/>
        </p:nvSpPr>
        <p:spPr bwMode="auto">
          <a:xfrm>
            <a:off x="1600200" y="838200"/>
            <a:ext cx="2438400" cy="528638"/>
          </a:xfrm>
          <a:prstGeom prst="rect">
            <a:avLst/>
          </a:prstGeom>
          <a:solidFill>
            <a:schemeClr val="bg1"/>
          </a:solidFill>
          <a:ln w="9525">
            <a:solidFill>
              <a:srgbClr val="CC3300"/>
            </a:solidFill>
            <a:miter lim="800000"/>
            <a:headEnd/>
            <a:tailEnd/>
          </a:ln>
        </p:spPr>
        <p:txBody>
          <a:bodyPr>
            <a:spAutoFit/>
          </a:bodyPr>
          <a:lstStyle/>
          <a:p>
            <a:pPr algn="ctr"/>
            <a:r>
              <a:rPr lang="zh-TW" altLang="en-US" sz="2800">
                <a:latin typeface="Times New Roman" pitchFamily="18" charset="0"/>
                <a:ea typeface="標楷體" pitchFamily="65" charset="-120"/>
              </a:rPr>
              <a:t>個人知識</a:t>
            </a:r>
          </a:p>
        </p:txBody>
      </p:sp>
      <p:sp>
        <p:nvSpPr>
          <p:cNvPr id="216069" name="AutoShape 4"/>
          <p:cNvSpPr>
            <a:spLocks noChangeArrowheads="1"/>
          </p:cNvSpPr>
          <p:nvPr/>
        </p:nvSpPr>
        <p:spPr bwMode="auto">
          <a:xfrm rot="10800000">
            <a:off x="2667000" y="1371600"/>
            <a:ext cx="228600" cy="228600"/>
          </a:xfrm>
          <a:prstGeom prst="flowChartExtract">
            <a:avLst/>
          </a:prstGeom>
          <a:solidFill>
            <a:srgbClr val="FF0000"/>
          </a:solidFill>
          <a:ln w="9525">
            <a:noFill/>
            <a:miter lim="800000"/>
            <a:headEnd/>
            <a:tailEnd/>
          </a:ln>
        </p:spPr>
        <p:txBody>
          <a:bodyPr rot="10800000" wrap="none" anchor="ctr"/>
          <a:lstStyle/>
          <a:p>
            <a:pPr algn="ctr" eaLnBrk="0" hangingPunct="0"/>
            <a:endParaRPr kumimoji="0" lang="zh-TW" altLang="zh-TW" sz="2400">
              <a:latin typeface="Times New Roman" pitchFamily="18" charset="0"/>
            </a:endParaRPr>
          </a:p>
        </p:txBody>
      </p:sp>
      <p:sp>
        <p:nvSpPr>
          <p:cNvPr id="216070" name="Text Box 6"/>
          <p:cNvSpPr txBox="1">
            <a:spLocks noChangeAspect="1" noChangeArrowheads="1"/>
          </p:cNvSpPr>
          <p:nvPr/>
        </p:nvSpPr>
        <p:spPr bwMode="auto">
          <a:xfrm>
            <a:off x="5029200" y="838200"/>
            <a:ext cx="2438400" cy="528638"/>
          </a:xfrm>
          <a:prstGeom prst="rect">
            <a:avLst/>
          </a:prstGeom>
          <a:solidFill>
            <a:schemeClr val="bg1"/>
          </a:solidFill>
          <a:ln w="9525">
            <a:solidFill>
              <a:srgbClr val="CC3300"/>
            </a:solidFill>
            <a:miter lim="800000"/>
            <a:headEnd/>
            <a:tailEnd/>
          </a:ln>
        </p:spPr>
        <p:txBody>
          <a:bodyPr>
            <a:spAutoFit/>
          </a:bodyPr>
          <a:lstStyle/>
          <a:p>
            <a:pPr algn="ctr"/>
            <a:r>
              <a:rPr lang="zh-TW" altLang="en-US" sz="2800">
                <a:latin typeface="Times New Roman" pitchFamily="18" charset="0"/>
                <a:ea typeface="標楷體" pitchFamily="65" charset="-120"/>
              </a:rPr>
              <a:t>組織知識</a:t>
            </a:r>
          </a:p>
        </p:txBody>
      </p:sp>
      <p:sp>
        <p:nvSpPr>
          <p:cNvPr id="216071" name="AutoShape 7"/>
          <p:cNvSpPr>
            <a:spLocks noChangeArrowheads="1"/>
          </p:cNvSpPr>
          <p:nvPr/>
        </p:nvSpPr>
        <p:spPr bwMode="auto">
          <a:xfrm rot="10800000">
            <a:off x="6172200" y="1371600"/>
            <a:ext cx="228600" cy="228600"/>
          </a:xfrm>
          <a:prstGeom prst="flowChartExtract">
            <a:avLst/>
          </a:prstGeom>
          <a:solidFill>
            <a:srgbClr val="FF0000"/>
          </a:solidFill>
          <a:ln w="9525">
            <a:noFill/>
            <a:miter lim="800000"/>
            <a:headEnd/>
            <a:tailEnd/>
          </a:ln>
        </p:spPr>
        <p:txBody>
          <a:bodyPr rot="10800000" wrap="none" anchor="ctr"/>
          <a:lstStyle/>
          <a:p>
            <a:pPr algn="ctr" eaLnBrk="0" hangingPunct="0"/>
            <a:endParaRPr kumimoji="0" lang="zh-TW" altLang="zh-TW" sz="2400">
              <a:latin typeface="Times New Roman" pitchFamily="18" charset="0"/>
            </a:endParaRPr>
          </a:p>
        </p:txBody>
      </p:sp>
      <p:grpSp>
        <p:nvGrpSpPr>
          <p:cNvPr id="2" name="Group 16"/>
          <p:cNvGrpSpPr>
            <a:grpSpLocks/>
          </p:cNvGrpSpPr>
          <p:nvPr/>
        </p:nvGrpSpPr>
        <p:grpSpPr bwMode="auto">
          <a:xfrm>
            <a:off x="533400" y="1676400"/>
            <a:ext cx="5135563" cy="4572000"/>
            <a:chOff x="336" y="1056"/>
            <a:chExt cx="3235" cy="2880"/>
          </a:xfrm>
        </p:grpSpPr>
        <p:sp>
          <p:nvSpPr>
            <p:cNvPr id="216078" name="Text Box 5"/>
            <p:cNvSpPr txBox="1">
              <a:spLocks noChangeAspect="1" noChangeArrowheads="1"/>
            </p:cNvSpPr>
            <p:nvPr/>
          </p:nvSpPr>
          <p:spPr bwMode="auto">
            <a:xfrm>
              <a:off x="336" y="1056"/>
              <a:ext cx="2448" cy="871"/>
            </a:xfrm>
            <a:prstGeom prst="rect">
              <a:avLst/>
            </a:prstGeom>
            <a:solidFill>
              <a:schemeClr val="bg1"/>
            </a:solidFill>
            <a:ln w="9525">
              <a:solidFill>
                <a:srgbClr val="CC3300"/>
              </a:solidFill>
              <a:miter lim="800000"/>
              <a:headEnd/>
              <a:tailEnd/>
            </a:ln>
          </p:spPr>
          <p:txBody>
            <a:bodyPr>
              <a:spAutoFit/>
            </a:bodyPr>
            <a:lstStyle/>
            <a:p>
              <a:pPr marL="98425" indent="-98425">
                <a:buClr>
                  <a:srgbClr val="993300"/>
                </a:buClr>
                <a:buFontTx/>
                <a:buChar char="•"/>
              </a:pPr>
              <a:r>
                <a:rPr lang="zh-TW" altLang="en-US" sz="2800">
                  <a:latin typeface="Times New Roman" pitchFamily="18" charset="0"/>
                  <a:ea typeface="標楷體" pitchFamily="65" charset="-120"/>
                </a:rPr>
                <a:t>個人的知識與智慧</a:t>
              </a:r>
            </a:p>
            <a:p>
              <a:pPr marL="98425" indent="-98425">
                <a:buClr>
                  <a:srgbClr val="993300"/>
                </a:buClr>
                <a:buFontTx/>
                <a:buChar char="•"/>
              </a:pPr>
              <a:r>
                <a:rPr lang="zh-TW" altLang="en-US" sz="2800">
                  <a:latin typeface="Times New Roman" pitchFamily="18" charset="0"/>
                  <a:ea typeface="標楷體" pitchFamily="65" charset="-120"/>
                </a:rPr>
                <a:t>個人可以再利用與活用</a:t>
              </a:r>
            </a:p>
            <a:p>
              <a:pPr marL="98425" indent="-98425">
                <a:buClr>
                  <a:srgbClr val="993300"/>
                </a:buClr>
                <a:buFontTx/>
                <a:buChar char="•"/>
              </a:pPr>
              <a:r>
                <a:rPr lang="zh-TW" altLang="en-US" sz="2800">
                  <a:latin typeface="Times New Roman" pitchFamily="18" charset="0"/>
                  <a:ea typeface="標楷體" pitchFamily="65" charset="-120"/>
                </a:rPr>
                <a:t>難以共享</a:t>
              </a:r>
            </a:p>
          </p:txBody>
        </p:sp>
        <p:sp>
          <p:nvSpPr>
            <p:cNvPr id="216079" name="Text Box 9"/>
            <p:cNvSpPr txBox="1">
              <a:spLocks noChangeArrowheads="1"/>
            </p:cNvSpPr>
            <p:nvPr/>
          </p:nvSpPr>
          <p:spPr bwMode="auto">
            <a:xfrm>
              <a:off x="336" y="2160"/>
              <a:ext cx="981" cy="1776"/>
            </a:xfrm>
            <a:prstGeom prst="rect">
              <a:avLst/>
            </a:prstGeom>
            <a:solidFill>
              <a:schemeClr val="bg2"/>
            </a:solidFill>
            <a:ln w="9525">
              <a:solidFill>
                <a:schemeClr val="tx1"/>
              </a:solidFill>
              <a:miter lim="800000"/>
              <a:headEnd/>
              <a:tailEnd/>
            </a:ln>
          </p:spPr>
          <p:txBody>
            <a:bodyPr vert="eaVert" lIns="90000">
              <a:spAutoFit/>
            </a:bodyPr>
            <a:lstStyle/>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感覺、嗜好</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經驗、體驗</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創意、靈感</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人脈</a:t>
              </a:r>
            </a:p>
          </p:txBody>
        </p:sp>
        <p:sp>
          <p:nvSpPr>
            <p:cNvPr id="216080" name="Text Box 10"/>
            <p:cNvSpPr txBox="1">
              <a:spLocks noChangeArrowheads="1"/>
            </p:cNvSpPr>
            <p:nvPr/>
          </p:nvSpPr>
          <p:spPr bwMode="auto">
            <a:xfrm>
              <a:off x="2160" y="2160"/>
              <a:ext cx="1411" cy="1776"/>
            </a:xfrm>
            <a:prstGeom prst="rect">
              <a:avLst/>
            </a:prstGeom>
            <a:solidFill>
              <a:srgbClr val="993300"/>
            </a:solidFill>
            <a:ln w="9525">
              <a:solidFill>
                <a:schemeClr val="tx1"/>
              </a:solidFill>
              <a:miter lim="800000"/>
              <a:headEnd/>
              <a:tailEnd/>
            </a:ln>
          </p:spPr>
          <p:txBody>
            <a:bodyPr vert="eaVert" lIns="90000">
              <a:spAutoFit/>
            </a:bodyPr>
            <a:lstStyle/>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技術與產業知識</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顧客資料、人物簡介</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提案書、業務手冊</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研討資料</a:t>
              </a:r>
            </a:p>
          </p:txBody>
        </p:sp>
        <p:sp>
          <p:nvSpPr>
            <p:cNvPr id="216081" name="Line 12"/>
            <p:cNvSpPr>
              <a:spLocks noChangeShapeType="1"/>
            </p:cNvSpPr>
            <p:nvPr/>
          </p:nvSpPr>
          <p:spPr bwMode="auto">
            <a:xfrm flipH="1">
              <a:off x="816" y="1920"/>
              <a:ext cx="288" cy="240"/>
            </a:xfrm>
            <a:prstGeom prst="line">
              <a:avLst/>
            </a:prstGeom>
            <a:noFill/>
            <a:ln w="38100">
              <a:solidFill>
                <a:srgbClr val="FF0000"/>
              </a:solidFill>
              <a:round/>
              <a:headEnd/>
              <a:tailEnd type="triangle" w="med" len="lg"/>
            </a:ln>
          </p:spPr>
          <p:txBody>
            <a:bodyPr/>
            <a:lstStyle/>
            <a:p>
              <a:endParaRPr lang="zh-TW" altLang="en-US"/>
            </a:p>
          </p:txBody>
        </p:sp>
        <p:sp>
          <p:nvSpPr>
            <p:cNvPr id="216082" name="Line 14"/>
            <p:cNvSpPr>
              <a:spLocks noChangeShapeType="1"/>
            </p:cNvSpPr>
            <p:nvPr/>
          </p:nvSpPr>
          <p:spPr bwMode="auto">
            <a:xfrm rot="16200000" flipH="1">
              <a:off x="2376" y="1944"/>
              <a:ext cx="240" cy="192"/>
            </a:xfrm>
            <a:prstGeom prst="line">
              <a:avLst/>
            </a:prstGeom>
            <a:noFill/>
            <a:ln w="38100">
              <a:solidFill>
                <a:srgbClr val="FF0000"/>
              </a:solidFill>
              <a:round/>
              <a:headEnd/>
              <a:tailEnd type="triangle" w="med" len="lg"/>
            </a:ln>
          </p:spPr>
          <p:txBody>
            <a:bodyPr/>
            <a:lstStyle/>
            <a:p>
              <a:endParaRPr lang="zh-TW" altLang="en-US"/>
            </a:p>
          </p:txBody>
        </p:sp>
      </p:grpSp>
      <p:grpSp>
        <p:nvGrpSpPr>
          <p:cNvPr id="3" name="Group 17"/>
          <p:cNvGrpSpPr>
            <a:grpSpLocks/>
          </p:cNvGrpSpPr>
          <p:nvPr/>
        </p:nvGrpSpPr>
        <p:grpSpPr bwMode="auto">
          <a:xfrm>
            <a:off x="4724400" y="1676400"/>
            <a:ext cx="3886200" cy="4572000"/>
            <a:chOff x="2976" y="1056"/>
            <a:chExt cx="2448" cy="2880"/>
          </a:xfrm>
        </p:grpSpPr>
        <p:sp>
          <p:nvSpPr>
            <p:cNvPr id="216074" name="Text Box 8"/>
            <p:cNvSpPr txBox="1">
              <a:spLocks noChangeAspect="1" noChangeArrowheads="1"/>
            </p:cNvSpPr>
            <p:nvPr/>
          </p:nvSpPr>
          <p:spPr bwMode="auto">
            <a:xfrm>
              <a:off x="2976" y="1056"/>
              <a:ext cx="2448" cy="871"/>
            </a:xfrm>
            <a:prstGeom prst="rect">
              <a:avLst/>
            </a:prstGeom>
            <a:solidFill>
              <a:schemeClr val="bg1"/>
            </a:solidFill>
            <a:ln w="9525">
              <a:solidFill>
                <a:srgbClr val="CC3300"/>
              </a:solidFill>
              <a:miter lim="800000"/>
              <a:headEnd/>
              <a:tailEnd/>
            </a:ln>
          </p:spPr>
          <p:txBody>
            <a:bodyPr>
              <a:spAutoFit/>
            </a:bodyPr>
            <a:lstStyle/>
            <a:p>
              <a:pPr marL="98425" indent="-98425">
                <a:buClr>
                  <a:srgbClr val="993300"/>
                </a:buClr>
                <a:buFontTx/>
                <a:buChar char="•"/>
              </a:pPr>
              <a:r>
                <a:rPr lang="zh-TW" altLang="en-US" sz="2800">
                  <a:latin typeface="Times New Roman" pitchFamily="18" charset="0"/>
                  <a:ea typeface="標楷體" pitchFamily="65" charset="-120"/>
                </a:rPr>
                <a:t>有助於創造組織價值</a:t>
              </a:r>
            </a:p>
            <a:p>
              <a:pPr marL="98425" indent="-98425">
                <a:buClr>
                  <a:srgbClr val="993300"/>
                </a:buClr>
                <a:buFontTx/>
                <a:buChar char="•"/>
              </a:pPr>
              <a:r>
                <a:rPr lang="zh-TW" altLang="en-US" sz="2800">
                  <a:latin typeface="Times New Roman" pitchFamily="18" charset="0"/>
                  <a:ea typeface="標楷體" pitchFamily="65" charset="-120"/>
                </a:rPr>
                <a:t>易於與他人分享</a:t>
              </a:r>
            </a:p>
            <a:p>
              <a:pPr marL="98425" indent="-98425">
                <a:buClr>
                  <a:srgbClr val="993300"/>
                </a:buClr>
                <a:buFontTx/>
                <a:buChar char="•"/>
              </a:pPr>
              <a:endParaRPr lang="en-US" altLang="zh-TW" sz="2800">
                <a:latin typeface="Times New Roman" pitchFamily="18" charset="0"/>
                <a:ea typeface="標楷體" pitchFamily="65" charset="-120"/>
              </a:endParaRPr>
            </a:p>
          </p:txBody>
        </p:sp>
        <p:sp>
          <p:nvSpPr>
            <p:cNvPr id="216075" name="Text Box 11"/>
            <p:cNvSpPr txBox="1">
              <a:spLocks noChangeArrowheads="1"/>
            </p:cNvSpPr>
            <p:nvPr/>
          </p:nvSpPr>
          <p:spPr bwMode="auto">
            <a:xfrm>
              <a:off x="4443" y="2160"/>
              <a:ext cx="981" cy="1776"/>
            </a:xfrm>
            <a:prstGeom prst="rect">
              <a:avLst/>
            </a:prstGeom>
            <a:solidFill>
              <a:srgbClr val="008080"/>
            </a:solidFill>
            <a:ln w="9525">
              <a:solidFill>
                <a:schemeClr val="tx1"/>
              </a:solidFill>
              <a:miter lim="800000"/>
              <a:headEnd/>
              <a:tailEnd/>
            </a:ln>
          </p:spPr>
          <p:txBody>
            <a:bodyPr vert="eaVert" lIns="90000">
              <a:spAutoFit/>
            </a:bodyPr>
            <a:lstStyle/>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方法論與工具</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智慧財產權</a:t>
              </a:r>
            </a:p>
            <a:p>
              <a:pPr marL="195263" indent="-195263" eaLnBrk="0" hangingPunct="0">
                <a:lnSpc>
                  <a:spcPct val="80000"/>
                </a:lnSpc>
                <a:buClr>
                  <a:srgbClr val="993300"/>
                </a:buClr>
                <a:buFont typeface="Wingdings" pitchFamily="2" charset="2"/>
                <a:buChar char="§"/>
              </a:pPr>
              <a:r>
                <a:rPr kumimoji="0" lang="zh-TW" altLang="en-US" sz="2800">
                  <a:latin typeface="Times New Roman" pitchFamily="18" charset="0"/>
                  <a:ea typeface="標楷體" pitchFamily="65" charset="-120"/>
                </a:rPr>
                <a:t>設計圖、設計圖手冊集</a:t>
              </a:r>
            </a:p>
          </p:txBody>
        </p:sp>
        <p:sp>
          <p:nvSpPr>
            <p:cNvPr id="216076" name="Line 13"/>
            <p:cNvSpPr>
              <a:spLocks noChangeShapeType="1"/>
            </p:cNvSpPr>
            <p:nvPr/>
          </p:nvSpPr>
          <p:spPr bwMode="auto">
            <a:xfrm flipH="1">
              <a:off x="3120" y="1920"/>
              <a:ext cx="240" cy="240"/>
            </a:xfrm>
            <a:prstGeom prst="line">
              <a:avLst/>
            </a:prstGeom>
            <a:noFill/>
            <a:ln w="38100">
              <a:solidFill>
                <a:srgbClr val="FF0000"/>
              </a:solidFill>
              <a:round/>
              <a:headEnd/>
              <a:tailEnd type="triangle" w="med" len="lg"/>
            </a:ln>
          </p:spPr>
          <p:txBody>
            <a:bodyPr/>
            <a:lstStyle/>
            <a:p>
              <a:endParaRPr lang="zh-TW" altLang="en-US"/>
            </a:p>
          </p:txBody>
        </p:sp>
        <p:sp>
          <p:nvSpPr>
            <p:cNvPr id="216077" name="Line 15"/>
            <p:cNvSpPr>
              <a:spLocks noChangeShapeType="1"/>
            </p:cNvSpPr>
            <p:nvPr/>
          </p:nvSpPr>
          <p:spPr bwMode="auto">
            <a:xfrm rot="16200000" flipH="1">
              <a:off x="4656" y="1920"/>
              <a:ext cx="240" cy="240"/>
            </a:xfrm>
            <a:prstGeom prst="line">
              <a:avLst/>
            </a:prstGeom>
            <a:noFill/>
            <a:ln w="38100">
              <a:solidFill>
                <a:srgbClr val="FF0000"/>
              </a:solidFill>
              <a:round/>
              <a:headEnd/>
              <a:tailEnd type="triangle" w="med" len="lg"/>
            </a:ln>
          </p:spPr>
          <p:txBody>
            <a:bodyPr/>
            <a:lstStyle/>
            <a:p>
              <a:endParaRPr lang="zh-TW"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418</Words>
  <Application>Microsoft Office PowerPoint</Application>
  <PresentationFormat>如螢幕大小 (4:3)</PresentationFormat>
  <Paragraphs>78</Paragraphs>
  <Slides>7</Slides>
  <Notes>0</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7</vt:i4>
      </vt:variant>
    </vt:vector>
  </HeadingPairs>
  <TitlesOfParts>
    <vt:vector size="9" baseType="lpstr">
      <vt:lpstr>教學目標</vt:lpstr>
      <vt:lpstr>Paint Shop Pro Image</vt:lpstr>
      <vt:lpstr>知識的類型</vt:lpstr>
      <vt:lpstr>知識的類型</vt:lpstr>
      <vt:lpstr>投影片 3</vt:lpstr>
      <vt:lpstr>投影片 4</vt:lpstr>
      <vt:lpstr>投影片 5</vt:lpstr>
      <vt:lpstr>經驗性知識、Emerging知識、正式化知識</vt:lpstr>
      <vt:lpstr>投影片 7</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知識的類型</dc:title>
  <dc:creator>Your User Name</dc:creator>
  <cp:lastModifiedBy>Your User Name</cp:lastModifiedBy>
  <cp:revision>2</cp:revision>
  <dcterms:created xsi:type="dcterms:W3CDTF">2010-07-13T14:28:45Z</dcterms:created>
  <dcterms:modified xsi:type="dcterms:W3CDTF">2010-07-13T14:35:33Z</dcterms:modified>
</cp:coreProperties>
</file>